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BA788-9EB1-48D1-8DA3-5CEE367E5799}" v="196" dt="2024-02-19T23:48:26.275"/>
    <p1510:client id="{E504C56B-9ABD-97AE-AEEB-8E1E9636ABA8}" v="1" dt="2024-02-20T17:05:04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7B1AB9FE-36F5-4FD1-9850-DB5C5AD48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D wallpaper: graffiti, women, feminism, different ages, vitoria ...">
            <a:extLst>
              <a:ext uri="{FF2B5EF4-FFF2-40B4-BE49-F238E27FC236}">
                <a16:creationId xmlns:a16="http://schemas.microsoft.com/office/drawing/2014/main" id="{13A3A55B-0C98-CD62-7535-744AD465B6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80" b="22320"/>
          <a:stretch/>
        </p:blipFill>
        <p:spPr>
          <a:xfrm>
            <a:off x="20" y="10"/>
            <a:ext cx="12191979" cy="5486389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02"/>
            <a:ext cx="12192000" cy="1371598"/>
          </a:xfrm>
          <a:prstGeom prst="rect">
            <a:avLst/>
          </a:prstGeom>
          <a:ln>
            <a:noFill/>
          </a:ln>
          <a:effectLst>
            <a:outerShdw blurRad="254000" dist="114300" dir="20340000" sx="89000" sy="89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60" y="5673006"/>
            <a:ext cx="7593893" cy="1096675"/>
          </a:xfrm>
        </p:spPr>
        <p:txBody>
          <a:bodyPr anchor="ctr">
            <a:normAutofit/>
          </a:bodyPr>
          <a:lstStyle/>
          <a:p>
            <a:pPr algn="l"/>
            <a:r>
              <a:rPr lang="en-US" sz="3600"/>
              <a:t>Positives or anything unexpected from Teaching Squares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4948" y="5616675"/>
            <a:ext cx="4911211" cy="1096675"/>
          </a:xfrm>
        </p:spPr>
        <p:txBody>
          <a:bodyPr anchor="ctr">
            <a:normAutofit fontScale="92500" lnSpcReduction="10000"/>
          </a:bodyPr>
          <a:lstStyle/>
          <a:p>
            <a:pPr algn="r"/>
            <a:r>
              <a:rPr lang="en-US" sz="2000" b="1"/>
              <a:t>Share your thoughts! </a:t>
            </a:r>
            <a:endParaRPr lang="en-US" b="1"/>
          </a:p>
          <a:p>
            <a:pPr marL="342900" indent="-342900" algn="r">
              <a:buChar char="•"/>
            </a:pPr>
            <a:r>
              <a:rPr lang="en-US" sz="2000"/>
              <a:t>Replace the text in one of the boxes. </a:t>
            </a:r>
            <a:endParaRPr lang="en-US"/>
          </a:p>
          <a:p>
            <a:pPr marL="342900" indent="-342900" algn="r">
              <a:buChar char="•"/>
            </a:pPr>
            <a:r>
              <a:rPr lang="en-US" sz="2000"/>
              <a:t>Add images to represent your ideas. 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1F7F3-ACD8-845D-B39A-420AEED2FD70}"/>
              </a:ext>
            </a:extLst>
          </p:cNvPr>
          <p:cNvSpPr txBox="1"/>
          <p:nvPr/>
        </p:nvSpPr>
        <p:spPr>
          <a:xfrm>
            <a:off x="386636" y="358606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BEF65-1FF3-7BBF-3BC9-7C926A1E8F32}"/>
              </a:ext>
            </a:extLst>
          </p:cNvPr>
          <p:cNvSpPr txBox="1"/>
          <p:nvPr/>
        </p:nvSpPr>
        <p:spPr>
          <a:xfrm>
            <a:off x="4724400" y="3200400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F9AD8-CF4F-8719-674B-B33923298FCE}"/>
              </a:ext>
            </a:extLst>
          </p:cNvPr>
          <p:cNvSpPr txBox="1"/>
          <p:nvPr/>
        </p:nvSpPr>
        <p:spPr>
          <a:xfrm>
            <a:off x="499062" y="508507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8A2BD3-95C6-9B85-CBBA-8276909FE3EA}"/>
              </a:ext>
            </a:extLst>
          </p:cNvPr>
          <p:cNvSpPr txBox="1"/>
          <p:nvPr/>
        </p:nvSpPr>
        <p:spPr>
          <a:xfrm>
            <a:off x="661455" y="633425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EE3524-596C-AB53-000C-F9B774310D7E}"/>
              </a:ext>
            </a:extLst>
          </p:cNvPr>
          <p:cNvSpPr txBox="1"/>
          <p:nvPr/>
        </p:nvSpPr>
        <p:spPr>
          <a:xfrm>
            <a:off x="798865" y="770835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A6EA9C-04BC-F65E-17F3-43B92245A61C}"/>
              </a:ext>
            </a:extLst>
          </p:cNvPr>
          <p:cNvSpPr txBox="1"/>
          <p:nvPr/>
        </p:nvSpPr>
        <p:spPr>
          <a:xfrm>
            <a:off x="936275" y="908245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021A9D-D167-C0B9-1E67-629959BA5306}"/>
              </a:ext>
            </a:extLst>
          </p:cNvPr>
          <p:cNvSpPr txBox="1"/>
          <p:nvPr/>
        </p:nvSpPr>
        <p:spPr>
          <a:xfrm>
            <a:off x="1073685" y="1045655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ECF653-C2E3-7B18-BE23-48E70F102058}"/>
              </a:ext>
            </a:extLst>
          </p:cNvPr>
          <p:cNvSpPr txBox="1"/>
          <p:nvPr/>
        </p:nvSpPr>
        <p:spPr>
          <a:xfrm>
            <a:off x="1211095" y="118306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A8BC03-FCA3-0FDB-8172-12BDCFD65E2C}"/>
              </a:ext>
            </a:extLst>
          </p:cNvPr>
          <p:cNvSpPr txBox="1"/>
          <p:nvPr/>
        </p:nvSpPr>
        <p:spPr>
          <a:xfrm>
            <a:off x="1348504" y="132047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FEE718-8671-D3C7-EF36-B950062E262D}"/>
              </a:ext>
            </a:extLst>
          </p:cNvPr>
          <p:cNvSpPr txBox="1"/>
          <p:nvPr/>
        </p:nvSpPr>
        <p:spPr>
          <a:xfrm>
            <a:off x="1485914" y="145788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98D8C3-8CAC-77F8-2442-25371271E423}"/>
              </a:ext>
            </a:extLst>
          </p:cNvPr>
          <p:cNvSpPr txBox="1"/>
          <p:nvPr/>
        </p:nvSpPr>
        <p:spPr>
          <a:xfrm>
            <a:off x="1623324" y="159529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E25EBE-0988-53D0-6335-EDB270B2C85B}"/>
              </a:ext>
            </a:extLst>
          </p:cNvPr>
          <p:cNvSpPr txBox="1"/>
          <p:nvPr/>
        </p:nvSpPr>
        <p:spPr>
          <a:xfrm>
            <a:off x="1760734" y="173270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9B4FA0-BCEF-5901-4FBF-64CDBE182AD1}"/>
              </a:ext>
            </a:extLst>
          </p:cNvPr>
          <p:cNvSpPr txBox="1"/>
          <p:nvPr/>
        </p:nvSpPr>
        <p:spPr>
          <a:xfrm>
            <a:off x="1898144" y="1870114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0C32EA-7BC1-11A8-1FC6-2CA40D3E9181}"/>
              </a:ext>
            </a:extLst>
          </p:cNvPr>
          <p:cNvSpPr txBox="1"/>
          <p:nvPr/>
        </p:nvSpPr>
        <p:spPr>
          <a:xfrm>
            <a:off x="2035554" y="2007523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EBE761-7CB5-A467-D020-7A806C8CADDB}"/>
              </a:ext>
            </a:extLst>
          </p:cNvPr>
          <p:cNvSpPr txBox="1"/>
          <p:nvPr/>
        </p:nvSpPr>
        <p:spPr>
          <a:xfrm>
            <a:off x="2172963" y="2144933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9F0736-99C1-5502-22E6-4E63739A76C7}"/>
              </a:ext>
            </a:extLst>
          </p:cNvPr>
          <p:cNvSpPr txBox="1"/>
          <p:nvPr/>
        </p:nvSpPr>
        <p:spPr>
          <a:xfrm>
            <a:off x="2310373" y="2282343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FCDD37-21A4-847F-3BB0-F8037719783E}"/>
              </a:ext>
            </a:extLst>
          </p:cNvPr>
          <p:cNvSpPr txBox="1"/>
          <p:nvPr/>
        </p:nvSpPr>
        <p:spPr>
          <a:xfrm>
            <a:off x="2447783" y="2419753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8FDBCE-8EF4-18BE-C530-26FCAA1BD588}"/>
              </a:ext>
            </a:extLst>
          </p:cNvPr>
          <p:cNvSpPr txBox="1"/>
          <p:nvPr/>
        </p:nvSpPr>
        <p:spPr>
          <a:xfrm>
            <a:off x="4320350" y="1721717"/>
            <a:ext cx="11293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Replace this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01a216-9287-4c81-b2cb-da7dbe82423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AA0D10DB8A0478DE9CB387453C0AF" ma:contentTypeVersion="14" ma:contentTypeDescription="Create a new document." ma:contentTypeScope="" ma:versionID="3873733e927666be917ec0a3b5956e32">
  <xsd:schema xmlns:xsd="http://www.w3.org/2001/XMLSchema" xmlns:xs="http://www.w3.org/2001/XMLSchema" xmlns:p="http://schemas.microsoft.com/office/2006/metadata/properties" xmlns:ns2="c201a216-9287-4c81-b2cb-da7dbe82423c" xmlns:ns3="b2e97c55-ee82-4c9f-abb3-f3290b25eb10" targetNamespace="http://schemas.microsoft.com/office/2006/metadata/properties" ma:root="true" ma:fieldsID="5d144b096ff748128d892605a4ac0266" ns2:_="" ns3:_="">
    <xsd:import namespace="c201a216-9287-4c81-b2cb-da7dbe82423c"/>
    <xsd:import namespace="b2e97c55-ee82-4c9f-abb3-f3290b25e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1a216-9287-4c81-b2cb-da7dbe824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809afe7-41e7-411a-ade2-84efccde1b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97c55-ee82-4c9f-abb3-f3290b25e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9253A2-73A6-44CE-AF03-98BE9E89657C}">
  <ds:schemaRefs>
    <ds:schemaRef ds:uri="c201a216-9287-4c81-b2cb-da7dbe82423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201364-8DA9-4282-B474-6854FFBD41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A1534F-0BDE-4D0F-9F1D-A800C08AAC38}">
  <ds:schemaRefs>
    <ds:schemaRef ds:uri="b2e97c55-ee82-4c9f-abb3-f3290b25eb10"/>
    <ds:schemaRef ds:uri="c201a216-9287-4c81-b2cb-da7dbe8242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Positives or anything unexpected from Teaching Squares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Buchan,Tonya</cp:lastModifiedBy>
  <cp:revision>2</cp:revision>
  <dcterms:created xsi:type="dcterms:W3CDTF">2024-02-19T23:39:11Z</dcterms:created>
  <dcterms:modified xsi:type="dcterms:W3CDTF">2024-10-21T19:58:01Z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0x0101007A8AA0D10DB8A0478DE9CB387453C0AF</vt:lpwstr>
  </property>
  <property fmtid="{D5CDD505-2E9C-101B-9397-08002B2CF9AE}" pid="3" name="MediaServiceImageTags">
    <vt:lpwstr/>
  </property>
</Properties>
</file>