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461" r:id="rId5"/>
    <p:sldId id="346" r:id="rId6"/>
    <p:sldId id="265" r:id="rId7"/>
    <p:sldId id="474" r:id="rId8"/>
    <p:sldId id="270" r:id="rId9"/>
    <p:sldId id="259" r:id="rId10"/>
    <p:sldId id="268" r:id="rId11"/>
    <p:sldId id="256" r:id="rId12"/>
    <p:sldId id="473" r:id="rId13"/>
    <p:sldId id="272" r:id="rId14"/>
  </p:sldIdLst>
  <p:sldSz cx="24387175" cy="13716000"/>
  <p:notesSz cx="6858000" cy="9144000"/>
  <p:defaultTextStyle>
    <a:defPPr>
      <a:defRPr lang="en-US"/>
    </a:defPPr>
    <a:lvl1pPr marL="0" algn="l" defTabSz="898799" rtl="0" eaLnBrk="1" latinLnBrk="0" hangingPunct="1">
      <a:defRPr sz="3530" kern="1200">
        <a:solidFill>
          <a:schemeClr val="tx1"/>
        </a:solidFill>
        <a:latin typeface="+mn-lt"/>
        <a:ea typeface="+mn-ea"/>
        <a:cs typeface="+mn-cs"/>
      </a:defRPr>
    </a:lvl1pPr>
    <a:lvl2pPr marL="898799" algn="l" defTabSz="898799" rtl="0" eaLnBrk="1" latinLnBrk="0" hangingPunct="1">
      <a:defRPr sz="3530" kern="1200">
        <a:solidFill>
          <a:schemeClr val="tx1"/>
        </a:solidFill>
        <a:latin typeface="+mn-lt"/>
        <a:ea typeface="+mn-ea"/>
        <a:cs typeface="+mn-cs"/>
      </a:defRPr>
    </a:lvl2pPr>
    <a:lvl3pPr marL="1797601" algn="l" defTabSz="898799" rtl="0" eaLnBrk="1" latinLnBrk="0" hangingPunct="1">
      <a:defRPr sz="3530" kern="1200">
        <a:solidFill>
          <a:schemeClr val="tx1"/>
        </a:solidFill>
        <a:latin typeface="+mn-lt"/>
        <a:ea typeface="+mn-ea"/>
        <a:cs typeface="+mn-cs"/>
      </a:defRPr>
    </a:lvl3pPr>
    <a:lvl4pPr marL="2696401" algn="l" defTabSz="898799" rtl="0" eaLnBrk="1" latinLnBrk="0" hangingPunct="1">
      <a:defRPr sz="3530" kern="1200">
        <a:solidFill>
          <a:schemeClr val="tx1"/>
        </a:solidFill>
        <a:latin typeface="+mn-lt"/>
        <a:ea typeface="+mn-ea"/>
        <a:cs typeface="+mn-cs"/>
      </a:defRPr>
    </a:lvl4pPr>
    <a:lvl5pPr marL="3595203" algn="l" defTabSz="898799" rtl="0" eaLnBrk="1" latinLnBrk="0" hangingPunct="1">
      <a:defRPr sz="3530" kern="1200">
        <a:solidFill>
          <a:schemeClr val="tx1"/>
        </a:solidFill>
        <a:latin typeface="+mn-lt"/>
        <a:ea typeface="+mn-ea"/>
        <a:cs typeface="+mn-cs"/>
      </a:defRPr>
    </a:lvl5pPr>
    <a:lvl6pPr marL="4494003" algn="l" defTabSz="898799" rtl="0" eaLnBrk="1" latinLnBrk="0" hangingPunct="1">
      <a:defRPr sz="3530" kern="1200">
        <a:solidFill>
          <a:schemeClr val="tx1"/>
        </a:solidFill>
        <a:latin typeface="+mn-lt"/>
        <a:ea typeface="+mn-ea"/>
        <a:cs typeface="+mn-cs"/>
      </a:defRPr>
    </a:lvl6pPr>
    <a:lvl7pPr marL="5392802" algn="l" defTabSz="898799" rtl="0" eaLnBrk="1" latinLnBrk="0" hangingPunct="1">
      <a:defRPr sz="3530" kern="1200">
        <a:solidFill>
          <a:schemeClr val="tx1"/>
        </a:solidFill>
        <a:latin typeface="+mn-lt"/>
        <a:ea typeface="+mn-ea"/>
        <a:cs typeface="+mn-cs"/>
      </a:defRPr>
    </a:lvl7pPr>
    <a:lvl8pPr marL="6291604" algn="l" defTabSz="898799" rtl="0" eaLnBrk="1" latinLnBrk="0" hangingPunct="1">
      <a:defRPr sz="3530" kern="1200">
        <a:solidFill>
          <a:schemeClr val="tx1"/>
        </a:solidFill>
        <a:latin typeface="+mn-lt"/>
        <a:ea typeface="+mn-ea"/>
        <a:cs typeface="+mn-cs"/>
      </a:defRPr>
    </a:lvl8pPr>
    <a:lvl9pPr marL="7190402" algn="l" defTabSz="898799" rtl="0" eaLnBrk="1" latinLnBrk="0" hangingPunct="1">
      <a:defRPr sz="353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D2DF856-FED9-9B4A-A1C5-94BF3C80CFA0}">
          <p14:sldIdLst>
            <p14:sldId id="461"/>
            <p14:sldId id="346"/>
            <p14:sldId id="265"/>
            <p14:sldId id="474"/>
            <p14:sldId id="270"/>
            <p14:sldId id="259"/>
            <p14:sldId id="268"/>
            <p14:sldId id="256"/>
            <p14:sldId id="473"/>
            <p14:sldId id="272"/>
          </p14:sldIdLst>
        </p14:section>
      </p14:sectionLst>
    </p:ext>
    <p:ext uri="{EFAFB233-063F-42B5-8137-9DF3F51BA10A}">
      <p15:sldGuideLst xmlns:p15="http://schemas.microsoft.com/office/powerpoint/2012/main">
        <p15:guide id="1" orient="horz" pos="4320" userDrawn="1">
          <p15:clr>
            <a:srgbClr val="A4A3A4"/>
          </p15:clr>
        </p15:guide>
        <p15:guide id="2" pos="768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05456"/>
    <a:srgbClr val="7E5475"/>
    <a:srgbClr val="008FB3"/>
    <a:srgbClr val="E3CDB1"/>
    <a:srgbClr val="FFC038"/>
    <a:srgbClr val="E56A54"/>
    <a:srgbClr val="006144"/>
    <a:srgbClr val="CCCCCC"/>
    <a:srgbClr val="E559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4"/>
    <p:restoredTop sz="65214"/>
  </p:normalViewPr>
  <p:slideViewPr>
    <p:cSldViewPr snapToGrid="0">
      <p:cViewPr varScale="1">
        <p:scale>
          <a:sx n="37" d="100"/>
          <a:sy n="37" d="100"/>
        </p:scale>
        <p:origin x="960" y="224"/>
      </p:cViewPr>
      <p:guideLst>
        <p:guide orient="horz" pos="4320"/>
        <p:guide pos="768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CFB2FF-BF45-4D2F-B7D3-A21BDC3DF954}" type="doc">
      <dgm:prSet loTypeId="urn:microsoft.com/office/officeart/2005/8/layout/vList2" loCatId="list" qsTypeId="urn:microsoft.com/office/officeart/2005/8/quickstyle/simple1" qsCatId="simple" csTypeId="urn:microsoft.com/office/officeart/2005/8/colors/accent5_1" csCatId="accent5" phldr="1"/>
      <dgm:spPr/>
      <dgm:t>
        <a:bodyPr/>
        <a:lstStyle/>
        <a:p>
          <a:endParaRPr lang="en-US"/>
        </a:p>
      </dgm:t>
    </dgm:pt>
    <dgm:pt modelId="{21F22141-0CCA-431C-9AAF-FB24ED64F423}">
      <dgm:prSet phldrT="[Text]" phldr="0"/>
      <dgm:spPr/>
      <dgm:t>
        <a:bodyPr/>
        <a:lstStyle/>
        <a:p>
          <a:r>
            <a:rPr lang="en-US" dirty="0">
              <a:latin typeface="Calibri"/>
              <a:cs typeface="Calibri"/>
            </a:rPr>
            <a:t>TBD</a:t>
          </a:r>
        </a:p>
      </dgm:t>
    </dgm:pt>
    <dgm:pt modelId="{ED3A613E-F6B4-4B05-BA33-77FD6E1B5B65}" type="parTrans" cxnId="{CB478A85-102F-421F-8B83-6FDC8301CEA6}">
      <dgm:prSet/>
      <dgm:spPr/>
      <dgm:t>
        <a:bodyPr/>
        <a:lstStyle/>
        <a:p>
          <a:endParaRPr lang="en-US"/>
        </a:p>
      </dgm:t>
    </dgm:pt>
    <dgm:pt modelId="{CEB7EB61-D28A-4033-BD2A-4F994C4FA6E4}" type="sibTrans" cxnId="{CB478A85-102F-421F-8B83-6FDC8301CEA6}">
      <dgm:prSet/>
      <dgm:spPr/>
      <dgm:t>
        <a:bodyPr/>
        <a:lstStyle/>
        <a:p>
          <a:endParaRPr lang="en-US"/>
        </a:p>
      </dgm:t>
    </dgm:pt>
    <dgm:pt modelId="{4EF1F94E-933B-4DD8-B7EE-57EFC8924A31}">
      <dgm:prSet phldrT="[Text]" phldr="0"/>
      <dgm:spPr/>
      <dgm:t>
        <a:bodyPr/>
        <a:lstStyle/>
        <a:p>
          <a:r>
            <a:rPr lang="en-US" dirty="0">
              <a:latin typeface="Calibri"/>
              <a:cs typeface="Calibri"/>
            </a:rPr>
            <a:t>TBD</a:t>
          </a:r>
        </a:p>
      </dgm:t>
    </dgm:pt>
    <dgm:pt modelId="{5C451FF4-9B8F-443A-9C26-132B6C19A3D8}" type="parTrans" cxnId="{4B8A0C4B-8055-4E1C-AB4B-2810E65C3390}">
      <dgm:prSet/>
      <dgm:spPr/>
      <dgm:t>
        <a:bodyPr/>
        <a:lstStyle/>
        <a:p>
          <a:endParaRPr lang="en-US"/>
        </a:p>
      </dgm:t>
    </dgm:pt>
    <dgm:pt modelId="{77B159EB-EB94-4C4F-9730-631ADCE2AB7A}" type="sibTrans" cxnId="{4B8A0C4B-8055-4E1C-AB4B-2810E65C3390}">
      <dgm:prSet/>
      <dgm:spPr/>
      <dgm:t>
        <a:bodyPr/>
        <a:lstStyle/>
        <a:p>
          <a:endParaRPr lang="en-US"/>
        </a:p>
      </dgm:t>
    </dgm:pt>
    <dgm:pt modelId="{40A5B67A-4A37-4A6C-976B-FF2A4D298B67}">
      <dgm:prSet phldrT="[Text]" phldr="0"/>
      <dgm:spPr/>
      <dgm:t>
        <a:bodyPr/>
        <a:lstStyle/>
        <a:p>
          <a:r>
            <a:rPr lang="en-US" dirty="0">
              <a:latin typeface="Calibri"/>
              <a:cs typeface="Calibri"/>
            </a:rPr>
            <a:t>TBD</a:t>
          </a:r>
        </a:p>
      </dgm:t>
    </dgm:pt>
    <dgm:pt modelId="{2AD4D005-D2E8-4F37-93D8-C1B07B97FC9E}" type="parTrans" cxnId="{CDFFCEDE-DFFA-48B2-AF06-933BCC515945}">
      <dgm:prSet/>
      <dgm:spPr/>
      <dgm:t>
        <a:bodyPr/>
        <a:lstStyle/>
        <a:p>
          <a:endParaRPr lang="en-US"/>
        </a:p>
      </dgm:t>
    </dgm:pt>
    <dgm:pt modelId="{CCE4A22E-F9E2-4A85-8469-0E3C103026ED}" type="sibTrans" cxnId="{CDFFCEDE-DFFA-48B2-AF06-933BCC515945}">
      <dgm:prSet/>
      <dgm:spPr/>
      <dgm:t>
        <a:bodyPr/>
        <a:lstStyle/>
        <a:p>
          <a:endParaRPr lang="en-US"/>
        </a:p>
      </dgm:t>
    </dgm:pt>
    <dgm:pt modelId="{F9A28BA3-E437-FA45-A8F8-7E05E395EA5D}">
      <dgm:prSet phldrT="[Text]" phldr="0"/>
      <dgm:spPr/>
      <dgm:t>
        <a:bodyPr/>
        <a:lstStyle/>
        <a:p>
          <a:r>
            <a:rPr lang="en-US" dirty="0">
              <a:latin typeface="Calibri"/>
              <a:cs typeface="Calibri"/>
            </a:rPr>
            <a:t>TBD</a:t>
          </a:r>
          <a:endParaRPr lang="en-US" dirty="0"/>
        </a:p>
      </dgm:t>
    </dgm:pt>
    <dgm:pt modelId="{32FF2C39-F483-B042-9C87-172D30748B8B}" type="parTrans" cxnId="{0FDBB5D3-7AFF-4C0D-AB47-5A14895197E5}">
      <dgm:prSet/>
      <dgm:spPr/>
      <dgm:t>
        <a:bodyPr/>
        <a:lstStyle/>
        <a:p>
          <a:endParaRPr lang="en-US"/>
        </a:p>
      </dgm:t>
    </dgm:pt>
    <dgm:pt modelId="{992F7FC0-B697-D541-80AB-68C4F57A58D6}" type="sibTrans" cxnId="{0FDBB5D3-7AFF-4C0D-AB47-5A14895197E5}">
      <dgm:prSet/>
      <dgm:spPr/>
      <dgm:t>
        <a:bodyPr/>
        <a:lstStyle/>
        <a:p>
          <a:endParaRPr lang="en-US"/>
        </a:p>
      </dgm:t>
    </dgm:pt>
    <dgm:pt modelId="{4EE983DC-42D8-43CC-9712-1F8A1A438C84}">
      <dgm:prSet phldr="0"/>
      <dgm:spPr/>
      <dgm:t>
        <a:bodyPr/>
        <a:lstStyle/>
        <a:p>
          <a:pPr rtl="0"/>
          <a:r>
            <a:rPr lang="en-US" dirty="0">
              <a:latin typeface="Calibri"/>
              <a:cs typeface="Calibri"/>
            </a:rPr>
            <a:t>Maintain confidentiality</a:t>
          </a:r>
        </a:p>
      </dgm:t>
    </dgm:pt>
    <dgm:pt modelId="{4102B317-F68A-419F-B5D2-2C5D53250F7E}" type="parTrans" cxnId="{E6689F1A-98C6-4E50-B08B-66E4F94F9D64}">
      <dgm:prSet/>
      <dgm:spPr/>
    </dgm:pt>
    <dgm:pt modelId="{38FFCBA7-000A-4544-8B17-B6AB4E1DC769}" type="sibTrans" cxnId="{E6689F1A-98C6-4E50-B08B-66E4F94F9D64}">
      <dgm:prSet/>
      <dgm:spPr/>
    </dgm:pt>
    <dgm:pt modelId="{6F759E95-38A8-4250-8EF3-FCAFD0D9491D}" type="pres">
      <dgm:prSet presAssocID="{70CFB2FF-BF45-4D2F-B7D3-A21BDC3DF954}" presName="linear" presStyleCnt="0">
        <dgm:presLayoutVars>
          <dgm:animLvl val="lvl"/>
          <dgm:resizeHandles val="exact"/>
        </dgm:presLayoutVars>
      </dgm:prSet>
      <dgm:spPr/>
    </dgm:pt>
    <dgm:pt modelId="{50807A3B-CEC9-4233-A235-52553DD06AF5}" type="pres">
      <dgm:prSet presAssocID="{4EE983DC-42D8-43CC-9712-1F8A1A438C84}" presName="parentText" presStyleLbl="node1" presStyleIdx="0" presStyleCnt="5">
        <dgm:presLayoutVars>
          <dgm:chMax val="0"/>
          <dgm:bulletEnabled val="1"/>
        </dgm:presLayoutVars>
      </dgm:prSet>
      <dgm:spPr/>
    </dgm:pt>
    <dgm:pt modelId="{B48DF281-63FB-44BF-B2E1-B3809832EEBD}" type="pres">
      <dgm:prSet presAssocID="{38FFCBA7-000A-4544-8B17-B6AB4E1DC769}" presName="spacer" presStyleCnt="0"/>
      <dgm:spPr/>
    </dgm:pt>
    <dgm:pt modelId="{6BD2BB03-166E-43E1-91AC-8907F92C6094}" type="pres">
      <dgm:prSet presAssocID="{21F22141-0CCA-431C-9AAF-FB24ED64F423}" presName="parentText" presStyleLbl="node1" presStyleIdx="1" presStyleCnt="5">
        <dgm:presLayoutVars>
          <dgm:chMax val="0"/>
          <dgm:bulletEnabled val="1"/>
        </dgm:presLayoutVars>
      </dgm:prSet>
      <dgm:spPr/>
    </dgm:pt>
    <dgm:pt modelId="{683E12A4-51A7-4899-9E6F-DECC753994E6}" type="pres">
      <dgm:prSet presAssocID="{CEB7EB61-D28A-4033-BD2A-4F994C4FA6E4}" presName="spacer" presStyleCnt="0"/>
      <dgm:spPr/>
    </dgm:pt>
    <dgm:pt modelId="{9BA40F1D-1EAB-484A-90B6-5D720BA0A71D}" type="pres">
      <dgm:prSet presAssocID="{4EF1F94E-933B-4DD8-B7EE-57EFC8924A31}" presName="parentText" presStyleLbl="node1" presStyleIdx="2" presStyleCnt="5">
        <dgm:presLayoutVars>
          <dgm:chMax val="0"/>
          <dgm:bulletEnabled val="1"/>
        </dgm:presLayoutVars>
      </dgm:prSet>
      <dgm:spPr/>
    </dgm:pt>
    <dgm:pt modelId="{850B2142-1441-4A3B-A302-D4949CCA44FE}" type="pres">
      <dgm:prSet presAssocID="{77B159EB-EB94-4C4F-9730-631ADCE2AB7A}" presName="spacer" presStyleCnt="0"/>
      <dgm:spPr/>
    </dgm:pt>
    <dgm:pt modelId="{D7904E85-572C-48CE-8FA4-4D62E91F8C44}" type="pres">
      <dgm:prSet presAssocID="{40A5B67A-4A37-4A6C-976B-FF2A4D298B67}" presName="parentText" presStyleLbl="node1" presStyleIdx="3" presStyleCnt="5">
        <dgm:presLayoutVars>
          <dgm:chMax val="0"/>
          <dgm:bulletEnabled val="1"/>
        </dgm:presLayoutVars>
      </dgm:prSet>
      <dgm:spPr/>
    </dgm:pt>
    <dgm:pt modelId="{13AFAC5A-877C-498F-89F1-72A33714AAA1}" type="pres">
      <dgm:prSet presAssocID="{CCE4A22E-F9E2-4A85-8469-0E3C103026ED}" presName="spacer" presStyleCnt="0"/>
      <dgm:spPr/>
    </dgm:pt>
    <dgm:pt modelId="{96C36F2F-B3B3-4449-9AC5-67CECE470A27}" type="pres">
      <dgm:prSet presAssocID="{F9A28BA3-E437-FA45-A8F8-7E05E395EA5D}" presName="parentText" presStyleLbl="node1" presStyleIdx="4" presStyleCnt="5">
        <dgm:presLayoutVars>
          <dgm:chMax val="0"/>
          <dgm:bulletEnabled val="1"/>
        </dgm:presLayoutVars>
      </dgm:prSet>
      <dgm:spPr/>
    </dgm:pt>
  </dgm:ptLst>
  <dgm:cxnLst>
    <dgm:cxn modelId="{E6689F1A-98C6-4E50-B08B-66E4F94F9D64}" srcId="{70CFB2FF-BF45-4D2F-B7D3-A21BDC3DF954}" destId="{4EE983DC-42D8-43CC-9712-1F8A1A438C84}" srcOrd="0" destOrd="0" parTransId="{4102B317-F68A-419F-B5D2-2C5D53250F7E}" sibTransId="{38FFCBA7-000A-4544-8B17-B6AB4E1DC769}"/>
    <dgm:cxn modelId="{4B8A0C4B-8055-4E1C-AB4B-2810E65C3390}" srcId="{70CFB2FF-BF45-4D2F-B7D3-A21BDC3DF954}" destId="{4EF1F94E-933B-4DD8-B7EE-57EFC8924A31}" srcOrd="2" destOrd="0" parTransId="{5C451FF4-9B8F-443A-9C26-132B6C19A3D8}" sibTransId="{77B159EB-EB94-4C4F-9730-631ADCE2AB7A}"/>
    <dgm:cxn modelId="{F726D553-ECEC-4DD4-99EF-D529C6C75DB6}" type="presOf" srcId="{40A5B67A-4A37-4A6C-976B-FF2A4D298B67}" destId="{D7904E85-572C-48CE-8FA4-4D62E91F8C44}" srcOrd="0" destOrd="0" presId="urn:microsoft.com/office/officeart/2005/8/layout/vList2"/>
    <dgm:cxn modelId="{D6BBBE55-E315-41B8-8392-B699236E0EEC}" type="presOf" srcId="{4EE983DC-42D8-43CC-9712-1F8A1A438C84}" destId="{50807A3B-CEC9-4233-A235-52553DD06AF5}" srcOrd="0" destOrd="0" presId="urn:microsoft.com/office/officeart/2005/8/layout/vList2"/>
    <dgm:cxn modelId="{570E6665-901D-43C6-AE13-1E57C9020ABB}" type="presOf" srcId="{F9A28BA3-E437-FA45-A8F8-7E05E395EA5D}" destId="{96C36F2F-B3B3-4449-9AC5-67CECE470A27}" srcOrd="0" destOrd="0" presId="urn:microsoft.com/office/officeart/2005/8/layout/vList2"/>
    <dgm:cxn modelId="{BD3A8A84-E6CC-473A-A49B-7B9D7E2035FD}" type="presOf" srcId="{70CFB2FF-BF45-4D2F-B7D3-A21BDC3DF954}" destId="{6F759E95-38A8-4250-8EF3-FCAFD0D9491D}" srcOrd="0" destOrd="0" presId="urn:microsoft.com/office/officeart/2005/8/layout/vList2"/>
    <dgm:cxn modelId="{CB478A85-102F-421F-8B83-6FDC8301CEA6}" srcId="{70CFB2FF-BF45-4D2F-B7D3-A21BDC3DF954}" destId="{21F22141-0CCA-431C-9AAF-FB24ED64F423}" srcOrd="1" destOrd="0" parTransId="{ED3A613E-F6B4-4B05-BA33-77FD6E1B5B65}" sibTransId="{CEB7EB61-D28A-4033-BD2A-4F994C4FA6E4}"/>
    <dgm:cxn modelId="{E3C36095-50DA-44A4-BAF4-B6C9693463D4}" type="presOf" srcId="{4EF1F94E-933B-4DD8-B7EE-57EFC8924A31}" destId="{9BA40F1D-1EAB-484A-90B6-5D720BA0A71D}" srcOrd="0" destOrd="0" presId="urn:microsoft.com/office/officeart/2005/8/layout/vList2"/>
    <dgm:cxn modelId="{CB39D1A5-64D1-47C1-ABCE-2999979D87EC}" type="presOf" srcId="{21F22141-0CCA-431C-9AAF-FB24ED64F423}" destId="{6BD2BB03-166E-43E1-91AC-8907F92C6094}" srcOrd="0" destOrd="0" presId="urn:microsoft.com/office/officeart/2005/8/layout/vList2"/>
    <dgm:cxn modelId="{0FDBB5D3-7AFF-4C0D-AB47-5A14895197E5}" srcId="{70CFB2FF-BF45-4D2F-B7D3-A21BDC3DF954}" destId="{F9A28BA3-E437-FA45-A8F8-7E05E395EA5D}" srcOrd="4" destOrd="0" parTransId="{32FF2C39-F483-B042-9C87-172D30748B8B}" sibTransId="{992F7FC0-B697-D541-80AB-68C4F57A58D6}"/>
    <dgm:cxn modelId="{CDFFCEDE-DFFA-48B2-AF06-933BCC515945}" srcId="{70CFB2FF-BF45-4D2F-B7D3-A21BDC3DF954}" destId="{40A5B67A-4A37-4A6C-976B-FF2A4D298B67}" srcOrd="3" destOrd="0" parTransId="{2AD4D005-D2E8-4F37-93D8-C1B07B97FC9E}" sibTransId="{CCE4A22E-F9E2-4A85-8469-0E3C103026ED}"/>
    <dgm:cxn modelId="{12B5D32D-A91A-43AC-B8C4-EB46E79829A0}" type="presParOf" srcId="{6F759E95-38A8-4250-8EF3-FCAFD0D9491D}" destId="{50807A3B-CEC9-4233-A235-52553DD06AF5}" srcOrd="0" destOrd="0" presId="urn:microsoft.com/office/officeart/2005/8/layout/vList2"/>
    <dgm:cxn modelId="{2622DC28-E3D2-48A1-916C-7FFE53F42E5C}" type="presParOf" srcId="{6F759E95-38A8-4250-8EF3-FCAFD0D9491D}" destId="{B48DF281-63FB-44BF-B2E1-B3809832EEBD}" srcOrd="1" destOrd="0" presId="urn:microsoft.com/office/officeart/2005/8/layout/vList2"/>
    <dgm:cxn modelId="{D9F3846A-7E28-4546-92CA-1F55478C7E86}" type="presParOf" srcId="{6F759E95-38A8-4250-8EF3-FCAFD0D9491D}" destId="{6BD2BB03-166E-43E1-91AC-8907F92C6094}" srcOrd="2" destOrd="0" presId="urn:microsoft.com/office/officeart/2005/8/layout/vList2"/>
    <dgm:cxn modelId="{9F8E0336-4AD7-4044-BEDE-00396DAAF20E}" type="presParOf" srcId="{6F759E95-38A8-4250-8EF3-FCAFD0D9491D}" destId="{683E12A4-51A7-4899-9E6F-DECC753994E6}" srcOrd="3" destOrd="0" presId="urn:microsoft.com/office/officeart/2005/8/layout/vList2"/>
    <dgm:cxn modelId="{1407434E-926B-4FEA-9BFC-B55162EE3998}" type="presParOf" srcId="{6F759E95-38A8-4250-8EF3-FCAFD0D9491D}" destId="{9BA40F1D-1EAB-484A-90B6-5D720BA0A71D}" srcOrd="4" destOrd="0" presId="urn:microsoft.com/office/officeart/2005/8/layout/vList2"/>
    <dgm:cxn modelId="{5A27638A-0091-4530-990F-C819C4091BD0}" type="presParOf" srcId="{6F759E95-38A8-4250-8EF3-FCAFD0D9491D}" destId="{850B2142-1441-4A3B-A302-D4949CCA44FE}" srcOrd="5" destOrd="0" presId="urn:microsoft.com/office/officeart/2005/8/layout/vList2"/>
    <dgm:cxn modelId="{4316F7C4-CE32-48BA-B0A2-EC774627B9E4}" type="presParOf" srcId="{6F759E95-38A8-4250-8EF3-FCAFD0D9491D}" destId="{D7904E85-572C-48CE-8FA4-4D62E91F8C44}" srcOrd="6" destOrd="0" presId="urn:microsoft.com/office/officeart/2005/8/layout/vList2"/>
    <dgm:cxn modelId="{E1D27E57-8758-43FC-83D5-D554B61256E2}" type="presParOf" srcId="{6F759E95-38A8-4250-8EF3-FCAFD0D9491D}" destId="{13AFAC5A-877C-498F-89F1-72A33714AAA1}" srcOrd="7" destOrd="0" presId="urn:microsoft.com/office/officeart/2005/8/layout/vList2"/>
    <dgm:cxn modelId="{06654B0A-89D1-48A0-AEF5-4094D1860798}" type="presParOf" srcId="{6F759E95-38A8-4250-8EF3-FCAFD0D9491D}" destId="{96C36F2F-B3B3-4449-9AC5-67CECE470A2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07A3B-CEC9-4233-A235-52553DD06AF5}">
      <dsp:nvSpPr>
        <dsp:cNvPr id="0" name=""/>
        <dsp:cNvSpPr/>
      </dsp:nvSpPr>
      <dsp:spPr>
        <a:xfrm>
          <a:off x="0" y="215697"/>
          <a:ext cx="12160612" cy="1559025"/>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rtl="0">
            <a:lnSpc>
              <a:spcPct val="90000"/>
            </a:lnSpc>
            <a:spcBef>
              <a:spcPct val="0"/>
            </a:spcBef>
            <a:spcAft>
              <a:spcPct val="35000"/>
            </a:spcAft>
            <a:buNone/>
          </a:pPr>
          <a:r>
            <a:rPr lang="en-US" sz="6500" kern="1200" dirty="0">
              <a:latin typeface="Calibri"/>
              <a:cs typeface="Calibri"/>
            </a:rPr>
            <a:t>Maintain confidentiality</a:t>
          </a:r>
        </a:p>
      </dsp:txBody>
      <dsp:txXfrm>
        <a:off x="76105" y="291802"/>
        <a:ext cx="12008402" cy="1406815"/>
      </dsp:txXfrm>
    </dsp:sp>
    <dsp:sp modelId="{6BD2BB03-166E-43E1-91AC-8907F92C6094}">
      <dsp:nvSpPr>
        <dsp:cNvPr id="0" name=""/>
        <dsp:cNvSpPr/>
      </dsp:nvSpPr>
      <dsp:spPr>
        <a:xfrm>
          <a:off x="0" y="1961922"/>
          <a:ext cx="12160612" cy="1559025"/>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latin typeface="Calibri"/>
              <a:cs typeface="Calibri"/>
            </a:rPr>
            <a:t>TBD</a:t>
          </a:r>
        </a:p>
      </dsp:txBody>
      <dsp:txXfrm>
        <a:off x="76105" y="2038027"/>
        <a:ext cx="12008402" cy="1406815"/>
      </dsp:txXfrm>
    </dsp:sp>
    <dsp:sp modelId="{9BA40F1D-1EAB-484A-90B6-5D720BA0A71D}">
      <dsp:nvSpPr>
        <dsp:cNvPr id="0" name=""/>
        <dsp:cNvSpPr/>
      </dsp:nvSpPr>
      <dsp:spPr>
        <a:xfrm>
          <a:off x="0" y="3708147"/>
          <a:ext cx="12160612" cy="1559025"/>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latin typeface="Calibri"/>
              <a:cs typeface="Calibri"/>
            </a:rPr>
            <a:t>TBD</a:t>
          </a:r>
        </a:p>
      </dsp:txBody>
      <dsp:txXfrm>
        <a:off x="76105" y="3784252"/>
        <a:ext cx="12008402" cy="1406815"/>
      </dsp:txXfrm>
    </dsp:sp>
    <dsp:sp modelId="{D7904E85-572C-48CE-8FA4-4D62E91F8C44}">
      <dsp:nvSpPr>
        <dsp:cNvPr id="0" name=""/>
        <dsp:cNvSpPr/>
      </dsp:nvSpPr>
      <dsp:spPr>
        <a:xfrm>
          <a:off x="0" y="5454372"/>
          <a:ext cx="12160612" cy="1559025"/>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latin typeface="Calibri"/>
              <a:cs typeface="Calibri"/>
            </a:rPr>
            <a:t>TBD</a:t>
          </a:r>
        </a:p>
      </dsp:txBody>
      <dsp:txXfrm>
        <a:off x="76105" y="5530477"/>
        <a:ext cx="12008402" cy="1406815"/>
      </dsp:txXfrm>
    </dsp:sp>
    <dsp:sp modelId="{96C36F2F-B3B3-4449-9AC5-67CECE470A27}">
      <dsp:nvSpPr>
        <dsp:cNvPr id="0" name=""/>
        <dsp:cNvSpPr/>
      </dsp:nvSpPr>
      <dsp:spPr>
        <a:xfrm>
          <a:off x="0" y="7200597"/>
          <a:ext cx="12160612" cy="1559025"/>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latin typeface="Calibri"/>
              <a:cs typeface="Calibri"/>
            </a:rPr>
            <a:t>TBD</a:t>
          </a:r>
          <a:endParaRPr lang="en-US" sz="6500" kern="1200" dirty="0"/>
        </a:p>
      </dsp:txBody>
      <dsp:txXfrm>
        <a:off x="76105" y="7276702"/>
        <a:ext cx="12008402" cy="14068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7E51A5-B478-1E40-8CBB-0DAA8831E99D}" type="datetimeFigureOut">
              <a:rPr lang="en-US" smtClean="0"/>
              <a:t>10/21/24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AAD578-DED7-9640-8F31-2B6A02B2A2D3}" type="slidenum">
              <a:rPr lang="en-US" smtClean="0"/>
              <a:t>‹#›</a:t>
            </a:fld>
            <a:endParaRPr lang="en-US"/>
          </a:p>
        </p:txBody>
      </p:sp>
    </p:spTree>
    <p:extLst>
      <p:ext uri="{BB962C8B-B14F-4D97-AF65-F5344CB8AC3E}">
        <p14:creationId xmlns:p14="http://schemas.microsoft.com/office/powerpoint/2010/main" val="3475778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ED587F-861E-6740-9643-E3DDAE89B8D6}" type="datetimeFigureOut">
              <a:rPr lang="en-US" smtClean="0"/>
              <a:t>10/21/24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032F50-0B60-B34B-8422-4E195A5AE2C1}" type="slidenum">
              <a:rPr lang="en-US" smtClean="0"/>
              <a:t>‹#›</a:t>
            </a:fld>
            <a:endParaRPr lang="en-US"/>
          </a:p>
        </p:txBody>
      </p:sp>
    </p:spTree>
    <p:extLst>
      <p:ext uri="{BB962C8B-B14F-4D97-AF65-F5344CB8AC3E}">
        <p14:creationId xmlns:p14="http://schemas.microsoft.com/office/powerpoint/2010/main" val="1568543287"/>
      </p:ext>
    </p:extLst>
  </p:cSld>
  <p:clrMap bg1="lt1" tx1="dk1" bg2="lt2" tx2="dk2" accent1="accent1" accent2="accent2" accent3="accent3" accent4="accent4" accent5="accent5" accent6="accent6" hlink="hlink" folHlink="folHlink"/>
  <p:notesStyle>
    <a:lvl1pPr marL="0" algn="l" defTabSz="1613733" rtl="0" eaLnBrk="1" latinLnBrk="0" hangingPunct="1">
      <a:defRPr sz="2118" kern="1200">
        <a:solidFill>
          <a:schemeClr val="tx1"/>
        </a:solidFill>
        <a:latin typeface="+mn-lt"/>
        <a:ea typeface="+mn-ea"/>
        <a:cs typeface="+mn-cs"/>
      </a:defRPr>
    </a:lvl1pPr>
    <a:lvl2pPr marL="806867" algn="l" defTabSz="1613733" rtl="0" eaLnBrk="1" latinLnBrk="0" hangingPunct="1">
      <a:defRPr sz="2118" kern="1200">
        <a:solidFill>
          <a:schemeClr val="tx1"/>
        </a:solidFill>
        <a:latin typeface="+mn-lt"/>
        <a:ea typeface="+mn-ea"/>
        <a:cs typeface="+mn-cs"/>
      </a:defRPr>
    </a:lvl2pPr>
    <a:lvl3pPr marL="1613733" algn="l" defTabSz="1613733" rtl="0" eaLnBrk="1" latinLnBrk="0" hangingPunct="1">
      <a:defRPr sz="2118" kern="1200">
        <a:solidFill>
          <a:schemeClr val="tx1"/>
        </a:solidFill>
        <a:latin typeface="+mn-lt"/>
        <a:ea typeface="+mn-ea"/>
        <a:cs typeface="+mn-cs"/>
      </a:defRPr>
    </a:lvl3pPr>
    <a:lvl4pPr marL="2420600" algn="l" defTabSz="1613733" rtl="0" eaLnBrk="1" latinLnBrk="0" hangingPunct="1">
      <a:defRPr sz="2118" kern="1200">
        <a:solidFill>
          <a:schemeClr val="tx1"/>
        </a:solidFill>
        <a:latin typeface="+mn-lt"/>
        <a:ea typeface="+mn-ea"/>
        <a:cs typeface="+mn-cs"/>
      </a:defRPr>
    </a:lvl4pPr>
    <a:lvl5pPr marL="3227466" algn="l" defTabSz="1613733" rtl="0" eaLnBrk="1" latinLnBrk="0" hangingPunct="1">
      <a:defRPr sz="2118" kern="1200">
        <a:solidFill>
          <a:schemeClr val="tx1"/>
        </a:solidFill>
        <a:latin typeface="+mn-lt"/>
        <a:ea typeface="+mn-ea"/>
        <a:cs typeface="+mn-cs"/>
      </a:defRPr>
    </a:lvl5pPr>
    <a:lvl6pPr marL="4034333" algn="l" defTabSz="1613733" rtl="0" eaLnBrk="1" latinLnBrk="0" hangingPunct="1">
      <a:defRPr sz="2118" kern="1200">
        <a:solidFill>
          <a:schemeClr val="tx1"/>
        </a:solidFill>
        <a:latin typeface="+mn-lt"/>
        <a:ea typeface="+mn-ea"/>
        <a:cs typeface="+mn-cs"/>
      </a:defRPr>
    </a:lvl6pPr>
    <a:lvl7pPr marL="4841199" algn="l" defTabSz="1613733" rtl="0" eaLnBrk="1" latinLnBrk="0" hangingPunct="1">
      <a:defRPr sz="2118" kern="1200">
        <a:solidFill>
          <a:schemeClr val="tx1"/>
        </a:solidFill>
        <a:latin typeface="+mn-lt"/>
        <a:ea typeface="+mn-ea"/>
        <a:cs typeface="+mn-cs"/>
      </a:defRPr>
    </a:lvl7pPr>
    <a:lvl8pPr marL="5648066" algn="l" defTabSz="1613733" rtl="0" eaLnBrk="1" latinLnBrk="0" hangingPunct="1">
      <a:defRPr sz="2118" kern="1200">
        <a:solidFill>
          <a:schemeClr val="tx1"/>
        </a:solidFill>
        <a:latin typeface="+mn-lt"/>
        <a:ea typeface="+mn-ea"/>
        <a:cs typeface="+mn-cs"/>
      </a:defRPr>
    </a:lvl8pPr>
    <a:lvl9pPr marL="6454932" algn="l" defTabSz="1613733" rtl="0" eaLnBrk="1" latinLnBrk="0" hangingPunct="1">
      <a:defRPr sz="211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solidFill>
                  <a:srgbClr val="444444"/>
                </a:solidFill>
                <a:highlight>
                  <a:srgbClr val="F5F5F5"/>
                </a:highlight>
              </a:rPr>
              <a:t>Closing SESSION - 60 minutes</a:t>
            </a:r>
            <a:endParaRPr lang="en-US" sz="2100" dirty="0">
              <a:solidFill>
                <a:srgbClr val="000000"/>
              </a:solidFill>
            </a:endParaRPr>
          </a:p>
          <a:p>
            <a:pPr marL="342900" indent="-342900">
              <a:buFont typeface="Arial,Sans-Serif"/>
              <a:buChar char="•"/>
            </a:pPr>
            <a:endParaRPr lang="en-US" dirty="0">
              <a:solidFill>
                <a:srgbClr val="444444"/>
              </a:solidFill>
              <a:highlight>
                <a:srgbClr val="F5F5F5"/>
              </a:highlight>
            </a:endParaRPr>
          </a:p>
          <a:p>
            <a:pPr marL="342900" indent="-342900">
              <a:buFont typeface="Arial,Sans-Serif"/>
              <a:buChar char="•"/>
            </a:pPr>
            <a:r>
              <a:rPr lang="en-US" sz="2100" dirty="0">
                <a:solidFill>
                  <a:srgbClr val="444444"/>
                </a:solidFill>
                <a:highlight>
                  <a:srgbClr val="F5F5F5"/>
                </a:highlight>
              </a:rPr>
              <a:t>Teaching Squares </a:t>
            </a:r>
            <a:r>
              <a:rPr lang="en-US" sz="2100" b="0" i="0" u="none" strike="noStrike" dirty="0">
                <a:solidFill>
                  <a:srgbClr val="444444"/>
                </a:solidFill>
                <a:effectLst/>
                <a:highlight>
                  <a:srgbClr val="F5F5F5"/>
                </a:highlight>
              </a:rPr>
              <a:t>is a </a:t>
            </a:r>
            <a:r>
              <a:rPr lang="en-US" sz="2100" dirty="0">
                <a:solidFill>
                  <a:srgbClr val="444444"/>
                </a:solidFill>
                <a:highlight>
                  <a:srgbClr val="F5F5F5"/>
                </a:highlight>
              </a:rPr>
              <a:t>peer observation </a:t>
            </a:r>
            <a:r>
              <a:rPr lang="en-US" sz="2100" b="0" i="0" u="none" strike="noStrike" dirty="0">
                <a:solidFill>
                  <a:srgbClr val="444444"/>
                </a:solidFill>
                <a:effectLst/>
                <a:highlight>
                  <a:srgbClr val="F5F5F5"/>
                </a:highlight>
              </a:rPr>
              <a:t>program</a:t>
            </a:r>
            <a:r>
              <a:rPr lang="en-US" sz="2100" dirty="0">
                <a:solidFill>
                  <a:srgbClr val="444444"/>
                </a:solidFill>
                <a:highlight>
                  <a:srgbClr val="F5F5F5"/>
                </a:highlight>
              </a:rPr>
              <a:t> </a:t>
            </a:r>
            <a:r>
              <a:rPr lang="en-US" sz="2100" b="0" i="0" u="none" strike="noStrike" dirty="0">
                <a:solidFill>
                  <a:srgbClr val="444444"/>
                </a:solidFill>
                <a:effectLst/>
                <a:highlight>
                  <a:srgbClr val="F5F5F5"/>
                </a:highlight>
              </a:rPr>
              <a:t>that </a:t>
            </a:r>
            <a:r>
              <a:rPr lang="en-US" sz="2100" dirty="0">
                <a:solidFill>
                  <a:srgbClr val="444444"/>
                </a:solidFill>
                <a:highlight>
                  <a:srgbClr val="F5F5F5"/>
                </a:highlight>
              </a:rPr>
              <a:t>allows faculty, </a:t>
            </a:r>
            <a:r>
              <a:rPr lang="en-US" sz="2100" b="0" i="0" u="none" strike="noStrike" dirty="0">
                <a:solidFill>
                  <a:srgbClr val="444444"/>
                </a:solidFill>
                <a:effectLst/>
                <a:highlight>
                  <a:srgbClr val="F5F5F5"/>
                </a:highlight>
              </a:rPr>
              <a:t>instructors</a:t>
            </a:r>
            <a:r>
              <a:rPr lang="en-US" sz="2100" dirty="0">
                <a:solidFill>
                  <a:srgbClr val="444444"/>
                </a:solidFill>
                <a:highlight>
                  <a:srgbClr val="F5F5F5"/>
                </a:highlight>
              </a:rPr>
              <a:t>, and GTAs</a:t>
            </a:r>
            <a:r>
              <a:rPr lang="en-US" sz="2100" b="0" i="0" u="none" strike="noStrike" dirty="0">
                <a:solidFill>
                  <a:srgbClr val="444444"/>
                </a:solidFill>
                <a:effectLst/>
                <a:highlight>
                  <a:srgbClr val="F5F5F5"/>
                </a:highlight>
              </a:rPr>
              <a:t> to </a:t>
            </a:r>
            <a:r>
              <a:rPr lang="en-US" sz="2100" dirty="0">
                <a:solidFill>
                  <a:srgbClr val="444444"/>
                </a:solidFill>
                <a:highlight>
                  <a:srgbClr val="F5F5F5"/>
                </a:highlight>
              </a:rPr>
              <a:t>observe, learn from, </a:t>
            </a:r>
            <a:r>
              <a:rPr lang="en-US" sz="2100" b="0" i="0" u="none" strike="noStrike" dirty="0">
                <a:solidFill>
                  <a:srgbClr val="444444"/>
                </a:solidFill>
                <a:effectLst/>
                <a:highlight>
                  <a:srgbClr val="F5F5F5"/>
                </a:highlight>
              </a:rPr>
              <a:t>and </a:t>
            </a:r>
            <a:r>
              <a:rPr lang="en-US" sz="2100" dirty="0">
                <a:solidFill>
                  <a:srgbClr val="444444"/>
                </a:solidFill>
                <a:highlight>
                  <a:srgbClr val="F5F5F5"/>
                </a:highlight>
              </a:rPr>
              <a:t>support each other in their quest to become better instructors. </a:t>
            </a:r>
            <a:endParaRPr lang="en-US" sz="2100" dirty="0">
              <a:solidFill>
                <a:srgbClr val="444444"/>
              </a:solidFill>
              <a:highlight>
                <a:srgbClr val="F5F5F5"/>
              </a:highlight>
              <a:ea typeface="Calibri"/>
              <a:cs typeface="Calibri"/>
            </a:endParaRPr>
          </a:p>
          <a:p>
            <a:pPr marL="342900" indent="-342900">
              <a:buFont typeface="Arial,Sans-Serif"/>
              <a:buChar char="•"/>
            </a:pPr>
            <a:r>
              <a:rPr lang="en-US" sz="2100" dirty="0">
                <a:solidFill>
                  <a:srgbClr val="444444"/>
                </a:solidFill>
                <a:highlight>
                  <a:srgbClr val="F5F5F5"/>
                </a:highlight>
              </a:rPr>
              <a:t>It is designed to be a non-evaluative, supportive, </a:t>
            </a:r>
            <a:r>
              <a:rPr lang="en-US" sz="2100" b="0" i="0" u="none" strike="noStrike" dirty="0">
                <a:solidFill>
                  <a:srgbClr val="444444"/>
                </a:solidFill>
                <a:effectLst/>
                <a:highlight>
                  <a:srgbClr val="F5F5F5"/>
                </a:highlight>
              </a:rPr>
              <a:t>and </a:t>
            </a:r>
            <a:r>
              <a:rPr lang="en-US" sz="2100" dirty="0">
                <a:solidFill>
                  <a:srgbClr val="444444"/>
                </a:solidFill>
                <a:highlight>
                  <a:srgbClr val="F5F5F5"/>
                </a:highlight>
              </a:rPr>
              <a:t>growth-based process</a:t>
            </a:r>
            <a:r>
              <a:rPr lang="en-US" sz="2100" b="0" i="0" u="none" strike="noStrike" dirty="0">
                <a:solidFill>
                  <a:srgbClr val="444444"/>
                </a:solidFill>
                <a:effectLst/>
                <a:highlight>
                  <a:srgbClr val="F5F5F5"/>
                </a:highlight>
              </a:rPr>
              <a:t>.</a:t>
            </a:r>
            <a:r>
              <a:rPr lang="en-US" sz="2100" dirty="0">
                <a:solidFill>
                  <a:srgbClr val="444444"/>
                </a:solidFill>
                <a:highlight>
                  <a:srgbClr val="F5F5F5"/>
                </a:highlight>
              </a:rPr>
              <a:t> </a:t>
            </a:r>
            <a:endParaRPr lang="en-US" sz="2100" b="0" i="0" u="none" strike="noStrike" dirty="0">
              <a:solidFill>
                <a:srgbClr val="444444"/>
              </a:solidFill>
              <a:effectLst/>
              <a:highlight>
                <a:srgbClr val="F5F5F5"/>
              </a:highlight>
              <a:ea typeface="Calibri"/>
              <a:cs typeface="Calibri"/>
            </a:endParaRPr>
          </a:p>
          <a:p>
            <a:pPr marL="342900" indent="-342900">
              <a:buFont typeface="Arial,Sans-Serif"/>
              <a:buChar char="•"/>
            </a:pPr>
            <a:r>
              <a:rPr lang="en-US" sz="2100" dirty="0">
                <a:solidFill>
                  <a:srgbClr val="444444"/>
                </a:solidFill>
                <a:highlight>
                  <a:srgbClr val="F5F5F5"/>
                </a:highlight>
              </a:rPr>
              <a:t>Participants are coached in giving individualized, supportive, and constructive feedback </a:t>
            </a:r>
            <a:r>
              <a:rPr lang="en-US" sz="2100" b="0" i="0" u="none" strike="noStrike" dirty="0">
                <a:solidFill>
                  <a:srgbClr val="444444"/>
                </a:solidFill>
                <a:effectLst/>
                <a:highlight>
                  <a:srgbClr val="F5F5F5"/>
                </a:highlight>
              </a:rPr>
              <a:t>using </a:t>
            </a:r>
            <a:r>
              <a:rPr lang="en-US" sz="2100" dirty="0">
                <a:solidFill>
                  <a:srgbClr val="444444"/>
                </a:solidFill>
                <a:highlight>
                  <a:srgbClr val="F5F5F5"/>
                </a:highlight>
              </a:rPr>
              <a:t>observation forms aligned with </a:t>
            </a:r>
            <a:r>
              <a:rPr lang="en-US" sz="2100" b="0" i="0" u="none" strike="noStrike" dirty="0">
                <a:solidFill>
                  <a:srgbClr val="444444"/>
                </a:solidFill>
                <a:effectLst/>
                <a:highlight>
                  <a:srgbClr val="F5F5F5"/>
                </a:highlight>
              </a:rPr>
              <a:t>the Teaching Effectiveness Framework</a:t>
            </a:r>
            <a:r>
              <a:rPr lang="en-US" sz="2100" dirty="0">
                <a:solidFill>
                  <a:srgbClr val="444444"/>
                </a:solidFill>
                <a:highlight>
                  <a:srgbClr val="F5F5F5"/>
                </a:highlight>
              </a:rPr>
              <a:t>.</a:t>
            </a:r>
            <a:endParaRPr lang="en-US" sz="2100" dirty="0">
              <a:solidFill>
                <a:srgbClr val="444444"/>
              </a:solidFill>
              <a:highlight>
                <a:srgbClr val="F5F5F5"/>
              </a:highlight>
              <a:ea typeface="Calibri"/>
              <a:cs typeface="Calibri"/>
            </a:endParaRPr>
          </a:p>
          <a:p>
            <a:pPr marL="342900" indent="-342900">
              <a:buFont typeface="Arial,Sans-Serif"/>
              <a:buChar char="•"/>
            </a:pPr>
            <a:r>
              <a:rPr lang="en-US" sz="2100" dirty="0">
                <a:solidFill>
                  <a:srgbClr val="444444"/>
                </a:solidFill>
                <a:highlight>
                  <a:srgbClr val="F5F5F5"/>
                </a:highlight>
              </a:rPr>
              <a:t>Through </a:t>
            </a:r>
            <a:r>
              <a:rPr lang="en-US" sz="2100" b="0" i="0" u="none" strike="noStrike" dirty="0">
                <a:solidFill>
                  <a:srgbClr val="444444"/>
                </a:solidFill>
                <a:effectLst/>
                <a:highlight>
                  <a:srgbClr val="F5F5F5"/>
                </a:highlight>
              </a:rPr>
              <a:t>the </a:t>
            </a:r>
            <a:r>
              <a:rPr lang="en-US" sz="2100" dirty="0">
                <a:solidFill>
                  <a:srgbClr val="444444"/>
                </a:solidFill>
                <a:highlight>
                  <a:srgbClr val="F5F5F5"/>
                </a:highlight>
              </a:rPr>
              <a:t>observation process, participants are encouraged to not only give feedback but also reflect on their own practice. </a:t>
            </a:r>
            <a:endParaRPr lang="en-US" sz="2100" dirty="0">
              <a:solidFill>
                <a:srgbClr val="444444"/>
              </a:solidFill>
              <a:highlight>
                <a:srgbClr val="F5F5F5"/>
              </a:highlight>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6DF50C9-8AD3-9E42-BB25-4A5E9524820D}" type="slidenum">
              <a:rPr lang="en-US" smtClean="0"/>
              <a:t>1</a:t>
            </a:fld>
            <a:endParaRPr lang="en-US"/>
          </a:p>
        </p:txBody>
      </p:sp>
    </p:spTree>
    <p:extLst>
      <p:ext uri="{BB962C8B-B14F-4D97-AF65-F5344CB8AC3E}">
        <p14:creationId xmlns:p14="http://schemas.microsoft.com/office/powerpoint/2010/main" val="1485110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613733" rtl="0" eaLnBrk="1" fontAlgn="auto" latinLnBrk="0" hangingPunct="1">
              <a:lnSpc>
                <a:spcPct val="100000"/>
              </a:lnSpc>
              <a:spcBef>
                <a:spcPts val="0"/>
              </a:spcBef>
              <a:spcAft>
                <a:spcPts val="0"/>
              </a:spcAft>
              <a:buClrTx/>
              <a:buSzTx/>
              <a:buFontTx/>
              <a:buNone/>
              <a:tabLst/>
              <a:defRPr/>
            </a:pPr>
            <a:r>
              <a:rPr lang="en-US" dirty="0"/>
              <a:t>[end at :90]</a:t>
            </a:r>
          </a:p>
          <a:p>
            <a:endParaRPr lang="en-US" dirty="0"/>
          </a:p>
        </p:txBody>
      </p:sp>
      <p:sp>
        <p:nvSpPr>
          <p:cNvPr id="4" name="Slide Number Placeholder 3"/>
          <p:cNvSpPr>
            <a:spLocks noGrp="1"/>
          </p:cNvSpPr>
          <p:nvPr>
            <p:ph type="sldNum" sz="quarter" idx="5"/>
          </p:nvPr>
        </p:nvSpPr>
        <p:spPr/>
        <p:txBody>
          <a:bodyPr/>
          <a:lstStyle/>
          <a:p>
            <a:fld id="{1A032F50-0B60-B34B-8422-4E195A5AE2C1}" type="slidenum">
              <a:rPr lang="en-US" smtClean="0"/>
              <a:t>10</a:t>
            </a:fld>
            <a:endParaRPr lang="en-US"/>
          </a:p>
        </p:txBody>
      </p:sp>
    </p:spTree>
    <p:extLst>
      <p:ext uri="{BB962C8B-B14F-4D97-AF65-F5344CB8AC3E}">
        <p14:creationId xmlns:p14="http://schemas.microsoft.com/office/powerpoint/2010/main" val="93859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613733" rtl="0" eaLnBrk="1" fontAlgn="auto" latinLnBrk="0" hangingPunct="1">
              <a:lnSpc>
                <a:spcPct val="100000"/>
              </a:lnSpc>
              <a:spcBef>
                <a:spcPts val="0"/>
              </a:spcBef>
              <a:spcAft>
                <a:spcPts val="0"/>
              </a:spcAft>
              <a:buClrTx/>
              <a:buSzTx/>
              <a:buFontTx/>
              <a:buNone/>
              <a:tabLst/>
              <a:defRPr/>
            </a:pPr>
            <a:r>
              <a:rPr lang="en-US" sz="1050" b="0" i="0" u="none" strike="noStrike" dirty="0">
                <a:solidFill>
                  <a:srgbClr val="000000"/>
                </a:solidFill>
                <a:effectLst/>
                <a:latin typeface="+mn-lt"/>
                <a:ea typeface="Calibri"/>
                <a:cs typeface="Calibri"/>
              </a:rPr>
              <a:t>[end at :09]</a:t>
            </a:r>
          </a:p>
          <a:p>
            <a:pPr marL="0" marR="0" lvl="0" indent="0" algn="l" defTabSz="1613733">
              <a:lnSpc>
                <a:spcPct val="100000"/>
              </a:lnSpc>
              <a:spcBef>
                <a:spcPts val="0"/>
              </a:spcBef>
              <a:spcAft>
                <a:spcPts val="0"/>
              </a:spcAft>
              <a:buClrTx/>
              <a:buSzTx/>
              <a:buFontTx/>
              <a:buNone/>
              <a:tabLst/>
              <a:defRPr/>
            </a:pPr>
            <a:endParaRPr lang="en-US" sz="1050" dirty="0">
              <a:latin typeface="+mn-lt"/>
              <a:ea typeface="Calibri"/>
              <a:cs typeface="Calibri"/>
            </a:endParaRPr>
          </a:p>
          <a:p>
            <a:pPr>
              <a:defRPr/>
            </a:pPr>
            <a:endParaRPr lang="en-US" sz="1050" dirty="0">
              <a:ea typeface="Calibri"/>
              <a:cs typeface="Poppins"/>
            </a:endParaRPr>
          </a:p>
          <a:p>
            <a:pPr marL="171450" marR="0" lvl="0" indent="-171450" algn="l" defTabSz="161373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latin typeface="+mn-lt"/>
                <a:cs typeface="Calibri"/>
              </a:rPr>
              <a:t>TS at CSU is a powerful combination comprised of 4 components. Most TS programs include the first 3. I’ll talk about the foundation of TS in a few minutes. </a:t>
            </a:r>
          </a:p>
          <a:p>
            <a:pPr marL="171450" marR="0" lvl="0" indent="-171450" algn="l" defTabSz="161373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latin typeface="+mn-lt"/>
                <a:cs typeface="Calibri"/>
              </a:rPr>
              <a:t>The direct inclusion of </a:t>
            </a:r>
            <a:r>
              <a:rPr lang="en-US" sz="1050" b="0" dirty="0">
                <a:latin typeface="+mn-lt"/>
              </a:rPr>
              <a:t>Evidence-based Practices based on the CSU TEF gives participants the opportunity to hone in on the use of </a:t>
            </a:r>
            <a:r>
              <a:rPr lang="en-US" sz="1050" dirty="0">
                <a:latin typeface="+mn-lt"/>
              </a:rPr>
              <a:t>evidence-based teaching practices on the observation forms. </a:t>
            </a:r>
            <a:endParaRPr lang="en-US" sz="1050" dirty="0">
              <a:latin typeface="+mn-lt"/>
              <a:cs typeface="Calibri"/>
            </a:endParaRPr>
          </a:p>
          <a:p>
            <a:pPr marL="171450" marR="0" lvl="0" indent="-171450" algn="l" defTabSz="161373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latin typeface="+mn-lt"/>
              </a:rPr>
              <a:t>Jen will go into more detail about each component as well as the TEF in the next section…</a:t>
            </a:r>
            <a:endParaRPr lang="en-US" sz="1050" dirty="0">
              <a:latin typeface="+mn-lt"/>
              <a:ea typeface="Calibri"/>
              <a:cs typeface="Calibri"/>
            </a:endParaRPr>
          </a:p>
          <a:p>
            <a:pPr marL="0" marR="0" lvl="0" indent="0" algn="l" defTabSz="1613733" rtl="0" eaLnBrk="1" fontAlgn="auto" latinLnBrk="0" hangingPunct="1">
              <a:lnSpc>
                <a:spcPct val="100000"/>
              </a:lnSpc>
              <a:spcBef>
                <a:spcPts val="0"/>
              </a:spcBef>
              <a:spcAft>
                <a:spcPts val="0"/>
              </a:spcAft>
              <a:buClrTx/>
              <a:buSzTx/>
              <a:buFontTx/>
              <a:buNone/>
              <a:tabLst/>
              <a:defRPr/>
            </a:pPr>
            <a:endParaRPr lang="en-US" sz="1050" dirty="0">
              <a:latin typeface="+mn-lt"/>
              <a:cs typeface="Poppins"/>
            </a:endParaRPr>
          </a:p>
          <a:p>
            <a:pPr marL="26670" indent="0">
              <a:lnSpc>
                <a:spcPct val="120000"/>
              </a:lnSpc>
              <a:spcBef>
                <a:spcPts val="1059"/>
              </a:spcBef>
              <a:spcAft>
                <a:spcPts val="1059"/>
              </a:spcAft>
              <a:buFont typeface="Arial,Sans-Serif"/>
              <a:buNone/>
              <a:defRPr/>
            </a:pPr>
            <a:r>
              <a:rPr lang="en-US" sz="1050" dirty="0">
                <a:latin typeface="+mn-lt"/>
                <a:ea typeface="Calibri"/>
                <a:cs typeface="Calibri"/>
              </a:rPr>
              <a:t>NOTE: Gold boxes = participants quotes…</a:t>
            </a:r>
          </a:p>
          <a:p>
            <a:pPr marL="26670" indent="0">
              <a:lnSpc>
                <a:spcPct val="120000"/>
              </a:lnSpc>
              <a:spcBef>
                <a:spcPts val="1059"/>
              </a:spcBef>
              <a:spcAft>
                <a:spcPts val="1059"/>
              </a:spcAft>
              <a:buFont typeface="Arial,Sans-Serif"/>
              <a:buNone/>
              <a:defRPr/>
            </a:pPr>
            <a:endParaRPr lang="en-US" sz="1050" dirty="0">
              <a:latin typeface="+mn-lt"/>
              <a:ea typeface="Calibri"/>
              <a:cs typeface="Poppins"/>
            </a:endParaRPr>
          </a:p>
          <a:p>
            <a:pPr marL="26670" indent="0">
              <a:lnSpc>
                <a:spcPct val="120000"/>
              </a:lnSpc>
              <a:spcBef>
                <a:spcPts val="1059"/>
              </a:spcBef>
              <a:spcAft>
                <a:spcPts val="1059"/>
              </a:spcAft>
              <a:buFont typeface="Arial,Sans-Serif"/>
              <a:buNone/>
              <a:defRPr/>
            </a:pPr>
            <a:endParaRPr lang="en-US" sz="1050" dirty="0">
              <a:latin typeface="+mn-lt"/>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A032F50-0B60-B34B-8422-4E195A5AE2C1}" type="slidenum">
              <a:rPr lang="en-US" smtClean="0"/>
              <a:t>2</a:t>
            </a:fld>
            <a:endParaRPr lang="en-US"/>
          </a:p>
        </p:txBody>
      </p:sp>
    </p:spTree>
    <p:extLst>
      <p:ext uri="{BB962C8B-B14F-4D97-AF65-F5344CB8AC3E}">
        <p14:creationId xmlns:p14="http://schemas.microsoft.com/office/powerpoint/2010/main" val="140679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613733" rtl="0" eaLnBrk="1" fontAlgn="auto" latinLnBrk="0" hangingPunct="1">
              <a:lnSpc>
                <a:spcPct val="100000"/>
              </a:lnSpc>
              <a:spcBef>
                <a:spcPts val="0"/>
              </a:spcBef>
              <a:spcAft>
                <a:spcPts val="0"/>
              </a:spcAft>
              <a:buClrTx/>
              <a:buSzTx/>
              <a:buFontTx/>
              <a:buNone/>
              <a:tabLst/>
              <a:defRPr/>
            </a:pPr>
            <a:r>
              <a:rPr lang="en-US" sz="2400" b="0" i="0" u="none" strike="noStrike" dirty="0">
                <a:solidFill>
                  <a:srgbClr val="000000"/>
                </a:solidFill>
                <a:effectLst/>
                <a:latin typeface="+mn-lt"/>
                <a:ea typeface="Calibri"/>
                <a:cs typeface="Calibri"/>
              </a:rPr>
              <a:t>[end at 10:10]</a:t>
            </a:r>
          </a:p>
          <a:p>
            <a:pPr>
              <a:buNone/>
            </a:pPr>
            <a:endParaRPr lang="en" sz="2100" dirty="0">
              <a:cs typeface="Calibri"/>
            </a:endParaRPr>
          </a:p>
        </p:txBody>
      </p:sp>
    </p:spTree>
    <p:extLst>
      <p:ext uri="{BB962C8B-B14F-4D97-AF65-F5344CB8AC3E}">
        <p14:creationId xmlns:p14="http://schemas.microsoft.com/office/powerpoint/2010/main" val="3202902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[end at :55]</a:t>
            </a:r>
          </a:p>
        </p:txBody>
      </p:sp>
    </p:spTree>
    <p:extLst>
      <p:ext uri="{BB962C8B-B14F-4D97-AF65-F5344CB8AC3E}">
        <p14:creationId xmlns:p14="http://schemas.microsoft.com/office/powerpoint/2010/main" val="4202127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613733" rtl="0" eaLnBrk="1" fontAlgn="auto" latinLnBrk="0" hangingPunct="1">
              <a:lnSpc>
                <a:spcPct val="100000"/>
              </a:lnSpc>
              <a:spcBef>
                <a:spcPts val="0"/>
              </a:spcBef>
              <a:spcAft>
                <a:spcPts val="0"/>
              </a:spcAft>
              <a:buClrTx/>
              <a:buSzTx/>
              <a:buFontTx/>
              <a:buNone/>
              <a:tabLst/>
              <a:defRPr/>
            </a:pPr>
            <a:r>
              <a:rPr lang="en-US" dirty="0"/>
              <a:t>[end at :65]</a:t>
            </a:r>
          </a:p>
          <a:p>
            <a:endParaRPr lang="en-US" dirty="0"/>
          </a:p>
        </p:txBody>
      </p:sp>
      <p:sp>
        <p:nvSpPr>
          <p:cNvPr id="4" name="Slide Number Placeholder 3"/>
          <p:cNvSpPr>
            <a:spLocks noGrp="1"/>
          </p:cNvSpPr>
          <p:nvPr>
            <p:ph type="sldNum" sz="quarter" idx="5"/>
          </p:nvPr>
        </p:nvSpPr>
        <p:spPr/>
        <p:txBody>
          <a:bodyPr/>
          <a:lstStyle/>
          <a:p>
            <a:fld id="{1A032F50-0B60-B34B-8422-4E195A5AE2C1}" type="slidenum">
              <a:rPr lang="en-US" smtClean="0"/>
              <a:t>5</a:t>
            </a:fld>
            <a:endParaRPr lang="en-US"/>
          </a:p>
        </p:txBody>
      </p:sp>
    </p:spTree>
    <p:extLst>
      <p:ext uri="{BB962C8B-B14F-4D97-AF65-F5344CB8AC3E}">
        <p14:creationId xmlns:p14="http://schemas.microsoft.com/office/powerpoint/2010/main" val="1795831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7f221c35de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7f221c35de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1613733" rtl="0" eaLnBrk="1" fontAlgn="auto" latinLnBrk="0" hangingPunct="1">
              <a:lnSpc>
                <a:spcPct val="100000"/>
              </a:lnSpc>
              <a:spcBef>
                <a:spcPts val="0"/>
              </a:spcBef>
              <a:spcAft>
                <a:spcPts val="0"/>
              </a:spcAft>
              <a:buClrTx/>
              <a:buSzTx/>
              <a:buFontTx/>
              <a:buNone/>
              <a:tabLst/>
              <a:defRPr/>
            </a:pPr>
            <a:r>
              <a:rPr lang="en-US" dirty="0"/>
              <a:t>[end at :78]</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613733" rtl="0" eaLnBrk="1" fontAlgn="auto" latinLnBrk="0" hangingPunct="1">
              <a:lnSpc>
                <a:spcPct val="100000"/>
              </a:lnSpc>
              <a:spcBef>
                <a:spcPts val="0"/>
              </a:spcBef>
              <a:spcAft>
                <a:spcPts val="0"/>
              </a:spcAft>
              <a:buClrTx/>
              <a:buSzTx/>
              <a:buFontTx/>
              <a:buNone/>
              <a:tabLst/>
              <a:defRPr/>
            </a:pPr>
            <a:r>
              <a:rPr lang="en-US" sz="2100" dirty="0">
                <a:cs typeface="Calibri"/>
              </a:rPr>
              <a:t>OPTIONAL </a:t>
            </a:r>
            <a:r>
              <a:rPr lang="en-US" dirty="0"/>
              <a:t>[end at :78]</a:t>
            </a:r>
          </a:p>
          <a:p>
            <a:endParaRPr lang="en-US" dirty="0">
              <a:cs typeface="Calibri"/>
            </a:endParaRPr>
          </a:p>
        </p:txBody>
      </p:sp>
      <p:sp>
        <p:nvSpPr>
          <p:cNvPr id="4" name="Slide Number Placeholder 3"/>
          <p:cNvSpPr>
            <a:spLocks noGrp="1"/>
          </p:cNvSpPr>
          <p:nvPr>
            <p:ph type="sldNum" sz="quarter" idx="5"/>
          </p:nvPr>
        </p:nvSpPr>
        <p:spPr/>
        <p:txBody>
          <a:bodyPr/>
          <a:lstStyle/>
          <a:p>
            <a:fld id="{1A032F50-0B60-B34B-8422-4E195A5AE2C1}" type="slidenum">
              <a:rPr lang="en-US" smtClean="0"/>
              <a:t>7</a:t>
            </a:fld>
            <a:endParaRPr lang="en-US"/>
          </a:p>
        </p:txBody>
      </p:sp>
    </p:spTree>
    <p:extLst>
      <p:ext uri="{BB962C8B-B14F-4D97-AF65-F5344CB8AC3E}">
        <p14:creationId xmlns:p14="http://schemas.microsoft.com/office/powerpoint/2010/main" val="1254663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1613733" rtl="0" eaLnBrk="1" fontAlgn="auto" latinLnBrk="0" hangingPunct="1">
              <a:lnSpc>
                <a:spcPct val="100000"/>
              </a:lnSpc>
              <a:spcBef>
                <a:spcPts val="0"/>
              </a:spcBef>
              <a:spcAft>
                <a:spcPts val="0"/>
              </a:spcAft>
              <a:buClrTx/>
              <a:buSzTx/>
              <a:buFontTx/>
              <a:buNone/>
              <a:tabLst/>
              <a:defRPr/>
            </a:pPr>
            <a:r>
              <a:rPr lang="en-US" sz="1400" dirty="0"/>
              <a:t>[end at :80]</a:t>
            </a:r>
          </a:p>
          <a:p>
            <a:pPr marL="0" lvl="0" indent="0" algn="l" rtl="0">
              <a:spcBef>
                <a:spcPts val="0"/>
              </a:spcBef>
              <a:spcAft>
                <a:spcPts val="0"/>
              </a:spcAft>
              <a:buNone/>
            </a:pPr>
            <a:endParaRPr lang="en-US" sz="1400" b="1" dirty="0"/>
          </a:p>
          <a:p>
            <a:pPr marL="0" lvl="0" indent="0" algn="l" rtl="0">
              <a:spcBef>
                <a:spcPts val="0"/>
              </a:spcBef>
              <a:spcAft>
                <a:spcPts val="0"/>
              </a:spcAft>
              <a:buNone/>
            </a:pPr>
            <a:r>
              <a:rPr lang="en-US" sz="1400" b="1" dirty="0"/>
              <a:t>Note to presenters: </a:t>
            </a:r>
            <a:endParaRPr dirty="0"/>
          </a:p>
          <a:p>
            <a:pPr marL="171450" lvl="0" indent="-171450" algn="l" rtl="0">
              <a:spcBef>
                <a:spcPts val="0"/>
              </a:spcBef>
              <a:spcAft>
                <a:spcPts val="0"/>
              </a:spcAft>
              <a:buClr>
                <a:schemeClr val="dk1"/>
              </a:buClr>
              <a:buSzPts val="1400"/>
              <a:buFont typeface="Arial"/>
              <a:buChar char="•"/>
            </a:pPr>
            <a:r>
              <a:rPr lang="en-US" sz="1400" b="0" i="0" dirty="0">
                <a:solidFill>
                  <a:schemeClr val="dk1"/>
                </a:solidFill>
                <a:latin typeface="Calibri"/>
                <a:ea typeface="Calibri"/>
                <a:cs typeface="Calibri"/>
                <a:sym typeface="Calibri"/>
              </a:rPr>
              <a:t>The </a:t>
            </a:r>
            <a:r>
              <a:rPr lang="en-US" sz="1400" b="0" i="1" dirty="0">
                <a:solidFill>
                  <a:schemeClr val="dk1"/>
                </a:solidFill>
                <a:latin typeface="Calibri"/>
                <a:ea typeface="Calibri"/>
                <a:cs typeface="Calibri"/>
                <a:sym typeface="Calibri"/>
              </a:rPr>
              <a:t>Teaching Effectiveness Initiative (TEI) </a:t>
            </a:r>
            <a:r>
              <a:rPr lang="en-US" sz="1400" b="0" i="0" dirty="0">
                <a:solidFill>
                  <a:schemeClr val="dk1"/>
                </a:solidFill>
                <a:latin typeface="Calibri"/>
                <a:ea typeface="Calibri"/>
                <a:cs typeface="Calibri"/>
                <a:sym typeface="Calibri"/>
              </a:rPr>
              <a:t>is designed to encourage faculty to continuously grow in their teaching practice. The TEI uses the </a:t>
            </a:r>
            <a:r>
              <a:rPr lang="en-US" sz="1400" b="0" i="1" dirty="0">
                <a:solidFill>
                  <a:schemeClr val="dk1"/>
                </a:solidFill>
                <a:latin typeface="Calibri"/>
                <a:ea typeface="Calibri"/>
                <a:cs typeface="Calibri"/>
                <a:sym typeface="Calibri"/>
              </a:rPr>
              <a:t>CSU Teaching Effectiveness Framework </a:t>
            </a:r>
            <a:r>
              <a:rPr lang="en-US" sz="1400" b="0" i="1" u="none" dirty="0">
                <a:solidFill>
                  <a:schemeClr val="dk1"/>
                </a:solidFill>
                <a:latin typeface="Calibri"/>
                <a:ea typeface="Calibri"/>
                <a:cs typeface="Calibri"/>
                <a:sym typeface="Calibri"/>
              </a:rPr>
              <a:t>(TEF) </a:t>
            </a:r>
            <a:r>
              <a:rPr lang="en-US" sz="1400" b="0" i="0" u="none" dirty="0">
                <a:solidFill>
                  <a:schemeClr val="dk1"/>
                </a:solidFill>
                <a:latin typeface="Calibri"/>
                <a:ea typeface="Calibri"/>
                <a:cs typeface="Calibri"/>
                <a:sym typeface="Calibri"/>
              </a:rPr>
              <a:t>to provide a common language to define teaching effectiveness in addition to evidence-based teaching practices. </a:t>
            </a:r>
            <a:br>
              <a:rPr lang="en-US" sz="1400" b="0" i="0" u="none" dirty="0">
                <a:solidFill>
                  <a:schemeClr val="dk1"/>
                </a:solidFill>
                <a:latin typeface="Calibri"/>
                <a:ea typeface="Calibri"/>
                <a:cs typeface="Calibri"/>
                <a:sym typeface="Calibri"/>
              </a:rPr>
            </a:br>
            <a:endParaRPr sz="1400" b="0" i="0" u="none"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400"/>
              <a:buFont typeface="Arial"/>
              <a:buChar char="•"/>
            </a:pPr>
            <a:r>
              <a:rPr lang="en-US" sz="1400" b="0" i="0" u="none" strike="noStrike" dirty="0">
                <a:solidFill>
                  <a:schemeClr val="dk1"/>
                </a:solidFill>
                <a:latin typeface="Calibri"/>
                <a:ea typeface="Calibri"/>
                <a:cs typeface="Calibri"/>
                <a:sym typeface="Calibri"/>
              </a:rPr>
              <a:t>Participants can earn a </a:t>
            </a:r>
            <a:r>
              <a:rPr lang="en-US" sz="1400" b="0" i="1" u="none" strike="noStrike" dirty="0">
                <a:solidFill>
                  <a:schemeClr val="dk1"/>
                </a:solidFill>
                <a:latin typeface="Calibri"/>
                <a:ea typeface="Calibri"/>
                <a:cs typeface="Calibri"/>
                <a:sym typeface="Calibri"/>
              </a:rPr>
              <a:t>Certificate of Achievement </a:t>
            </a:r>
            <a:r>
              <a:rPr lang="en-US" sz="1400" b="0" i="0" u="none" strike="noStrike" dirty="0">
                <a:solidFill>
                  <a:schemeClr val="dk1"/>
                </a:solidFill>
                <a:latin typeface="Calibri"/>
                <a:ea typeface="Calibri"/>
                <a:cs typeface="Calibri"/>
                <a:sym typeface="Calibri"/>
              </a:rPr>
              <a:t>in each of the seven domains of the TEF by completing acceptable professional development experiences. </a:t>
            </a:r>
            <a:br>
              <a:rPr lang="en-US" sz="1400" b="0" i="0" u="none" strike="noStrike" dirty="0">
                <a:solidFill>
                  <a:schemeClr val="dk1"/>
                </a:solidFill>
                <a:latin typeface="Calibri"/>
                <a:ea typeface="Calibri"/>
                <a:cs typeface="Calibri"/>
                <a:sym typeface="Calibri"/>
              </a:rPr>
            </a:br>
            <a:endParaRPr sz="1400" b="0" i="0" u="none" strike="noStrike"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400"/>
              <a:buFont typeface="Arial"/>
              <a:buChar char="•"/>
            </a:pPr>
            <a:r>
              <a:rPr lang="en-US" sz="1400" b="0" i="0" u="none" dirty="0">
                <a:solidFill>
                  <a:schemeClr val="dk1"/>
                </a:solidFill>
                <a:latin typeface="Calibri"/>
                <a:ea typeface="Calibri"/>
                <a:cs typeface="Calibri"/>
                <a:sym typeface="Calibri"/>
              </a:rPr>
              <a:t>The TEI is a</a:t>
            </a:r>
            <a:r>
              <a:rPr lang="en-US" sz="1400" b="0" i="0" dirty="0">
                <a:solidFill>
                  <a:schemeClr val="dk1"/>
                </a:solidFill>
                <a:latin typeface="Calibri"/>
                <a:ea typeface="Calibri"/>
                <a:cs typeface="Calibri"/>
                <a:sym typeface="Calibri"/>
              </a:rPr>
              <a:t> </a:t>
            </a:r>
            <a:r>
              <a:rPr lang="en-US" sz="1400" b="1" i="0" dirty="0">
                <a:solidFill>
                  <a:schemeClr val="dk1"/>
                </a:solidFill>
                <a:latin typeface="Calibri"/>
                <a:ea typeface="Calibri"/>
                <a:cs typeface="Calibri"/>
                <a:sym typeface="Calibri"/>
              </a:rPr>
              <a:t>voluntary</a:t>
            </a:r>
            <a:r>
              <a:rPr lang="en-US" sz="1400" b="0" i="0" dirty="0">
                <a:solidFill>
                  <a:schemeClr val="dk1"/>
                </a:solidFill>
                <a:latin typeface="Calibri"/>
                <a:ea typeface="Calibri"/>
                <a:cs typeface="Calibri"/>
                <a:sym typeface="Calibri"/>
              </a:rPr>
              <a:t> program open to all faculty teaching at CSU. At this time, we are not able to offer the TEI for graduate teaching assistants or graduate students, so we encourage all graduate students at CSU to participate in the Graduate Teaching Certificate program. </a:t>
            </a:r>
            <a:br>
              <a:rPr lang="en-US" sz="1400" b="0" i="0" dirty="0">
                <a:solidFill>
                  <a:schemeClr val="dk1"/>
                </a:solidFill>
                <a:latin typeface="Calibri"/>
                <a:ea typeface="Calibri"/>
                <a:cs typeface="Calibri"/>
                <a:sym typeface="Calibri"/>
              </a:rPr>
            </a:br>
            <a:endParaRPr sz="1400" b="0" i="0"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400"/>
              <a:buFont typeface="Arial"/>
              <a:buChar char="•"/>
            </a:pPr>
            <a:r>
              <a:rPr lang="en-US" sz="1400" b="0" i="0" u="none" strike="noStrike" dirty="0">
                <a:solidFill>
                  <a:schemeClr val="dk1"/>
                </a:solidFill>
                <a:latin typeface="Calibri"/>
                <a:ea typeface="Calibri"/>
                <a:cs typeface="Calibri"/>
                <a:sym typeface="Calibri"/>
              </a:rPr>
              <a:t>Please encourage participants to visit the Teaching Effectiveness Initiative webpage or contact Tonya Buchan (</a:t>
            </a:r>
            <a:r>
              <a:rPr lang="en-US" sz="1400" b="0" i="0" u="none" strike="noStrike" dirty="0" err="1">
                <a:solidFill>
                  <a:schemeClr val="dk1"/>
                </a:solidFill>
                <a:latin typeface="Calibri"/>
                <a:ea typeface="Calibri"/>
                <a:cs typeface="Calibri"/>
                <a:sym typeface="Calibri"/>
              </a:rPr>
              <a:t>tonya.buchan@colostate.edu</a:t>
            </a:r>
            <a:r>
              <a:rPr lang="en-US" sz="1400" b="0" i="0" u="none" strike="noStrike" dirty="0">
                <a:solidFill>
                  <a:schemeClr val="dk1"/>
                </a:solidFill>
                <a:latin typeface="Calibri"/>
                <a:ea typeface="Calibri"/>
                <a:cs typeface="Calibri"/>
                <a:sym typeface="Calibri"/>
              </a:rPr>
              <a:t>) for detailed information.</a:t>
            </a:r>
            <a:endParaRPr dirty="0"/>
          </a:p>
          <a:p>
            <a:pPr marL="628650" lvl="1" indent="-171450" algn="l" rtl="0">
              <a:spcBef>
                <a:spcPts val="0"/>
              </a:spcBef>
              <a:spcAft>
                <a:spcPts val="0"/>
              </a:spcAft>
              <a:buClr>
                <a:schemeClr val="dk1"/>
              </a:buClr>
              <a:buSzPts val="1400"/>
              <a:buFont typeface="Arial"/>
              <a:buChar char="•"/>
            </a:pPr>
            <a:r>
              <a:rPr lang="en-US" sz="1400" b="0" i="0" u="none" strike="noStrike" dirty="0">
                <a:solidFill>
                  <a:schemeClr val="dk1"/>
                </a:solidFill>
                <a:latin typeface="Calibri"/>
                <a:ea typeface="Calibri"/>
                <a:cs typeface="Calibri"/>
                <a:sym typeface="Calibri"/>
              </a:rPr>
              <a:t>TEF: https://</a:t>
            </a:r>
            <a:r>
              <a:rPr lang="en-US" sz="1400" b="0" i="0" u="none" strike="noStrike" dirty="0" err="1">
                <a:solidFill>
                  <a:schemeClr val="dk1"/>
                </a:solidFill>
                <a:latin typeface="Calibri"/>
                <a:ea typeface="Calibri"/>
                <a:cs typeface="Calibri"/>
                <a:sym typeface="Calibri"/>
              </a:rPr>
              <a:t>tilt.colostate.edu</a:t>
            </a:r>
            <a:r>
              <a:rPr lang="en-US" sz="1400" b="0" i="0" u="none" strike="noStrike" dirty="0">
                <a:solidFill>
                  <a:schemeClr val="dk1"/>
                </a:solidFill>
                <a:latin typeface="Calibri"/>
                <a:ea typeface="Calibri"/>
                <a:cs typeface="Calibri"/>
                <a:sym typeface="Calibri"/>
              </a:rPr>
              <a:t>/wp/</a:t>
            </a:r>
            <a:r>
              <a:rPr lang="en-US" sz="1400" b="0" i="0" u="none" strike="noStrike" dirty="0" err="1">
                <a:solidFill>
                  <a:schemeClr val="dk1"/>
                </a:solidFill>
                <a:latin typeface="Calibri"/>
                <a:ea typeface="Calibri"/>
                <a:cs typeface="Calibri"/>
                <a:sym typeface="Calibri"/>
              </a:rPr>
              <a:t>prodev</a:t>
            </a:r>
            <a:r>
              <a:rPr lang="en-US" sz="1400" b="0" i="0" u="none" strike="noStrike" dirty="0">
                <a:solidFill>
                  <a:schemeClr val="dk1"/>
                </a:solidFill>
                <a:latin typeface="Calibri"/>
                <a:ea typeface="Calibri"/>
                <a:cs typeface="Calibri"/>
                <a:sym typeface="Calibri"/>
              </a:rPr>
              <a:t>/teaching-effectiveness/tef/ </a:t>
            </a:r>
            <a:endParaRPr dirty="0"/>
          </a:p>
          <a:p>
            <a:pPr marL="628650" lvl="1" indent="-171450" algn="l" rtl="0">
              <a:spcBef>
                <a:spcPts val="0"/>
              </a:spcBef>
              <a:spcAft>
                <a:spcPts val="0"/>
              </a:spcAft>
              <a:buClr>
                <a:schemeClr val="dk1"/>
              </a:buClr>
              <a:buSzPts val="1400"/>
              <a:buFont typeface="Arial"/>
              <a:buChar char="•"/>
            </a:pPr>
            <a:r>
              <a:rPr lang="en-US" sz="1400" b="0" i="0" u="none" strike="noStrike" dirty="0">
                <a:solidFill>
                  <a:schemeClr val="dk1"/>
                </a:solidFill>
                <a:latin typeface="Calibri"/>
                <a:ea typeface="Calibri"/>
                <a:cs typeface="Calibri"/>
                <a:sym typeface="Calibri"/>
              </a:rPr>
              <a:t>TEI: https://</a:t>
            </a:r>
            <a:r>
              <a:rPr lang="en-US" sz="1400" b="0" i="0" u="none" strike="noStrike" dirty="0" err="1">
                <a:solidFill>
                  <a:schemeClr val="dk1"/>
                </a:solidFill>
                <a:latin typeface="Calibri"/>
                <a:ea typeface="Calibri"/>
                <a:cs typeface="Calibri"/>
                <a:sym typeface="Calibri"/>
              </a:rPr>
              <a:t>tilt.colostate.edu</a:t>
            </a:r>
            <a:r>
              <a:rPr lang="en-US" sz="1400" b="0" i="0" u="none" strike="noStrike" dirty="0">
                <a:solidFill>
                  <a:schemeClr val="dk1"/>
                </a:solidFill>
                <a:latin typeface="Calibri"/>
                <a:ea typeface="Calibri"/>
                <a:cs typeface="Calibri"/>
                <a:sym typeface="Calibri"/>
              </a:rPr>
              <a:t>/wp/</a:t>
            </a:r>
            <a:r>
              <a:rPr lang="en-US" sz="1400" b="0" i="0" u="none" strike="noStrike" dirty="0" err="1">
                <a:solidFill>
                  <a:schemeClr val="dk1"/>
                </a:solidFill>
                <a:latin typeface="Calibri"/>
                <a:ea typeface="Calibri"/>
                <a:cs typeface="Calibri"/>
                <a:sym typeface="Calibri"/>
              </a:rPr>
              <a:t>prodev</a:t>
            </a:r>
            <a:r>
              <a:rPr lang="en-US" sz="1400" b="0" i="0" u="none" strike="noStrike" dirty="0">
                <a:solidFill>
                  <a:schemeClr val="dk1"/>
                </a:solidFill>
                <a:latin typeface="Calibri"/>
                <a:ea typeface="Calibri"/>
                <a:cs typeface="Calibri"/>
                <a:sym typeface="Calibri"/>
              </a:rPr>
              <a:t>/teaching-effectiveness/</a:t>
            </a:r>
            <a:r>
              <a:rPr lang="en-US" sz="1400" b="0" i="0" u="none" strike="noStrike" dirty="0" err="1">
                <a:solidFill>
                  <a:schemeClr val="dk1"/>
                </a:solidFill>
                <a:latin typeface="Calibri"/>
                <a:ea typeface="Calibri"/>
                <a:cs typeface="Calibri"/>
                <a:sym typeface="Calibri"/>
              </a:rPr>
              <a:t>tei</a:t>
            </a:r>
            <a:r>
              <a:rPr lang="en-US" sz="1400" b="0" i="0" u="none" strike="noStrike" dirty="0">
                <a:solidFill>
                  <a:schemeClr val="dk1"/>
                </a:solidFill>
                <a:latin typeface="Calibri"/>
                <a:ea typeface="Calibri"/>
                <a:cs typeface="Calibri"/>
                <a:sym typeface="Calibri"/>
              </a:rPr>
              <a:t>/</a:t>
            </a:r>
            <a:endParaRPr sz="1400" dirty="0"/>
          </a:p>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613733" rtl="0" eaLnBrk="1" fontAlgn="auto" latinLnBrk="0" hangingPunct="1">
              <a:lnSpc>
                <a:spcPct val="100000"/>
              </a:lnSpc>
              <a:spcBef>
                <a:spcPts val="0"/>
              </a:spcBef>
              <a:spcAft>
                <a:spcPts val="0"/>
              </a:spcAft>
              <a:buClrTx/>
              <a:buSzTx/>
              <a:buFontTx/>
              <a:buNone/>
              <a:tabLst/>
              <a:defRPr/>
            </a:pPr>
            <a:r>
              <a:rPr lang="en-US" dirty="0"/>
              <a:t>[end at :85]</a:t>
            </a:r>
          </a:p>
          <a:p>
            <a:pPr>
              <a:buNone/>
            </a:pPr>
            <a:endParaRPr lang="en" b="1" dirty="0"/>
          </a:p>
          <a:p>
            <a:pPr>
              <a:buNone/>
            </a:pPr>
            <a:r>
              <a:rPr lang="en" b="1" dirty="0"/>
              <a:t>Building/Extending the Teaching Squares Community</a:t>
            </a:r>
            <a:endParaRPr lang="en-US" dirty="0"/>
          </a:p>
          <a:p>
            <a:pPr marL="285750" indent="-285750">
              <a:buFont typeface="Nunito"/>
              <a:buChar char="•"/>
            </a:pPr>
            <a:r>
              <a:rPr lang="en" dirty="0"/>
              <a:t>Keep the square going? Meet in the future?</a:t>
            </a:r>
            <a:endParaRPr lang="en-US" dirty="0"/>
          </a:p>
          <a:p>
            <a:pPr>
              <a:buNone/>
            </a:pPr>
            <a:endParaRPr lang="en-US" dirty="0">
              <a:latin typeface="Calibri"/>
              <a:cs typeface="Calibri"/>
            </a:endParaRPr>
          </a:p>
        </p:txBody>
      </p:sp>
    </p:spTree>
    <p:extLst>
      <p:ext uri="{BB962C8B-B14F-4D97-AF65-F5344CB8AC3E}">
        <p14:creationId xmlns:p14="http://schemas.microsoft.com/office/powerpoint/2010/main" val="2113765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Photo">
    <p:bg>
      <p:bgRef idx="1001">
        <a:schemeClr val="bg1"/>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B2362A8-B35C-6344-168F-975FC4D6023C}"/>
              </a:ext>
              <a:ext uri="{C183D7F6-B498-43B3-948B-1728B52AA6E4}">
                <adec:decorative xmlns:adec="http://schemas.microsoft.com/office/drawing/2017/decorative" val="1"/>
              </a:ext>
            </a:extLst>
          </p:cNvPr>
          <p:cNvPicPr>
            <a:picLocks noChangeAspect="1"/>
          </p:cNvPicPr>
          <p:nvPr userDrawn="1"/>
        </p:nvPicPr>
        <p:blipFill rotWithShape="1">
          <a:blip r:embed="rId2"/>
          <a:srcRect r="1383"/>
          <a:stretch/>
        </p:blipFill>
        <p:spPr>
          <a:xfrm>
            <a:off x="0" y="0"/>
            <a:ext cx="1916219" cy="8547100"/>
          </a:xfrm>
          <a:prstGeom prst="rect">
            <a:avLst/>
          </a:prstGeom>
        </p:spPr>
      </p:pic>
      <p:sp>
        <p:nvSpPr>
          <p:cNvPr id="19" name="Rectangle 18">
            <a:extLst>
              <a:ext uri="{FF2B5EF4-FFF2-40B4-BE49-F238E27FC236}">
                <a16:creationId xmlns:a16="http://schemas.microsoft.com/office/drawing/2014/main" id="{CA12CD24-74CA-0905-D07A-23DF9DF44B5E}"/>
              </a:ext>
              <a:ext uri="{C183D7F6-B498-43B3-948B-1728B52AA6E4}">
                <adec:decorative xmlns:adec="http://schemas.microsoft.com/office/drawing/2017/decorative" val="1"/>
              </a:ext>
            </a:extLst>
          </p:cNvPr>
          <p:cNvSpPr/>
          <p:nvPr userDrawn="1"/>
        </p:nvSpPr>
        <p:spPr>
          <a:xfrm>
            <a:off x="0" y="8542867"/>
            <a:ext cx="1916247" cy="51731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B3B6BF-2B16-86A0-06F6-306E154F9442}"/>
              </a:ext>
              <a:ext uri="{C183D7F6-B498-43B3-948B-1728B52AA6E4}">
                <adec:decorative xmlns:adec="http://schemas.microsoft.com/office/drawing/2017/decorative" val="1"/>
              </a:ext>
            </a:extLst>
          </p:cNvPr>
          <p:cNvSpPr/>
          <p:nvPr userDrawn="1"/>
        </p:nvSpPr>
        <p:spPr>
          <a:xfrm flipH="1">
            <a:off x="1916247"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descr="An aerial shot of Colorado State University campus">
            <a:extLst>
              <a:ext uri="{FF2B5EF4-FFF2-40B4-BE49-F238E27FC236}">
                <a16:creationId xmlns:a16="http://schemas.microsoft.com/office/drawing/2014/main" id="{D30282C0-5A37-362D-B1DC-BFE43AC19EDD}"/>
              </a:ext>
            </a:extLst>
          </p:cNvPr>
          <p:cNvPicPr>
            <a:picLocks noChangeAspect="1"/>
          </p:cNvPicPr>
          <p:nvPr userDrawn="1"/>
        </p:nvPicPr>
        <p:blipFill>
          <a:blip r:embed="rId3"/>
          <a:stretch>
            <a:fillRect/>
          </a:stretch>
        </p:blipFill>
        <p:spPr>
          <a:xfrm>
            <a:off x="2266439" y="-1"/>
            <a:ext cx="20578871" cy="13736203"/>
          </a:xfrm>
          <a:prstGeom prst="rect">
            <a:avLst/>
          </a:prstGeom>
        </p:spPr>
      </p:pic>
      <p:pic>
        <p:nvPicPr>
          <p:cNvPr id="39" name="Picture 38" descr="Colorado State University logo">
            <a:extLst>
              <a:ext uri="{FF2B5EF4-FFF2-40B4-BE49-F238E27FC236}">
                <a16:creationId xmlns:a16="http://schemas.microsoft.com/office/drawing/2014/main" id="{05598EE9-D485-D86F-A9DF-63BBA2F49AAF}"/>
              </a:ext>
            </a:extLst>
          </p:cNvPr>
          <p:cNvPicPr>
            <a:picLocks noChangeAspect="1"/>
          </p:cNvPicPr>
          <p:nvPr userDrawn="1"/>
        </p:nvPicPr>
        <p:blipFill>
          <a:blip r:embed="rId4"/>
          <a:stretch>
            <a:fillRect/>
          </a:stretch>
        </p:blipFill>
        <p:spPr>
          <a:xfrm>
            <a:off x="2942680" y="695055"/>
            <a:ext cx="5296465" cy="3465588"/>
          </a:xfrm>
          <a:prstGeom prst="rect">
            <a:avLst/>
          </a:prstGeom>
        </p:spPr>
      </p:pic>
      <p:sp>
        <p:nvSpPr>
          <p:cNvPr id="5" name="Title 1">
            <a:extLst>
              <a:ext uri="{FF2B5EF4-FFF2-40B4-BE49-F238E27FC236}">
                <a16:creationId xmlns:a16="http://schemas.microsoft.com/office/drawing/2014/main" id="{10EED9DF-CA52-CD7D-5F2A-469D8A2F8FF9}"/>
              </a:ext>
            </a:extLst>
          </p:cNvPr>
          <p:cNvSpPr>
            <a:spLocks noGrp="1"/>
          </p:cNvSpPr>
          <p:nvPr>
            <p:ph type="title" hasCustomPrompt="1"/>
          </p:nvPr>
        </p:nvSpPr>
        <p:spPr>
          <a:xfrm>
            <a:off x="9995338" y="3524880"/>
            <a:ext cx="11950262" cy="5078313"/>
          </a:xfrm>
        </p:spPr>
        <p:txBody>
          <a:bodyPr/>
          <a:lstStyle>
            <a:lvl1pPr>
              <a:defRPr sz="10600"/>
            </a:lvl1pPr>
          </a:lstStyle>
          <a:p>
            <a:r>
              <a:rPr lang="en-US"/>
              <a:t>Three-line</a:t>
            </a:r>
            <a:br>
              <a:rPr lang="en-US"/>
            </a:br>
            <a:r>
              <a:rPr lang="en-US"/>
              <a:t>Presentation</a:t>
            </a:r>
            <a:br>
              <a:rPr lang="en-US"/>
            </a:br>
            <a:r>
              <a:rPr lang="en-US"/>
              <a:t>Title</a:t>
            </a:r>
          </a:p>
        </p:txBody>
      </p:sp>
      <p:cxnSp>
        <p:nvCxnSpPr>
          <p:cNvPr id="3" name="Straight Connector 2">
            <a:extLst>
              <a:ext uri="{C183D7F6-B498-43B3-948B-1728B52AA6E4}">
                <adec:decorative xmlns:adec="http://schemas.microsoft.com/office/drawing/2017/decorative" val="1"/>
              </a:ext>
            </a:extLst>
          </p:cNvPr>
          <p:cNvCxnSpPr/>
          <p:nvPr userDrawn="1"/>
        </p:nvCxnSpPr>
        <p:spPr>
          <a:xfrm>
            <a:off x="9995338" y="9039224"/>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0"/>
          <p:cNvSpPr>
            <a:spLocks noGrp="1"/>
          </p:cNvSpPr>
          <p:nvPr>
            <p:ph type="body" sz="quarter" idx="12" hasCustomPrompt="1"/>
          </p:nvPr>
        </p:nvSpPr>
        <p:spPr>
          <a:xfrm>
            <a:off x="9995339" y="9475255"/>
            <a:ext cx="11950262" cy="750975"/>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err="1"/>
              <a:t>Subheadline</a:t>
            </a:r>
            <a:r>
              <a:rPr lang="en-US"/>
              <a:t>, name, or date</a:t>
            </a:r>
          </a:p>
        </p:txBody>
      </p:sp>
      <p:sp>
        <p:nvSpPr>
          <p:cNvPr id="17" name="Rectangle 16">
            <a:extLst>
              <a:ext uri="{FF2B5EF4-FFF2-40B4-BE49-F238E27FC236}">
                <a16:creationId xmlns:a16="http://schemas.microsoft.com/office/drawing/2014/main" id="{93E58544-6EFC-4319-575F-41CF6786511F}"/>
              </a:ext>
              <a:ext uri="{C183D7F6-B498-43B3-948B-1728B52AA6E4}">
                <adec:decorative xmlns:adec="http://schemas.microsoft.com/office/drawing/2017/decorative" val="1"/>
              </a:ext>
            </a:extLst>
          </p:cNvPr>
          <p:cNvSpPr/>
          <p:nvPr userDrawn="1"/>
        </p:nvSpPr>
        <p:spPr>
          <a:xfrm flipH="1">
            <a:off x="22845326"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251DD589-66DA-2560-7B34-287747EB1223}"/>
              </a:ext>
              <a:ext uri="{C183D7F6-B498-43B3-948B-1728B52AA6E4}">
                <adec:decorative xmlns:adec="http://schemas.microsoft.com/office/drawing/2017/decorative" val="1"/>
              </a:ext>
            </a:extLst>
          </p:cNvPr>
          <p:cNvGrpSpPr/>
          <p:nvPr userDrawn="1"/>
        </p:nvGrpSpPr>
        <p:grpSpPr>
          <a:xfrm>
            <a:off x="23195530" y="1"/>
            <a:ext cx="1191645" cy="3962400"/>
            <a:chOff x="23195532" y="179377"/>
            <a:chExt cx="1191645" cy="3952951"/>
          </a:xfrm>
        </p:grpSpPr>
        <p:sp>
          <p:nvSpPr>
            <p:cNvPr id="8" name="Rectangle 7">
              <a:extLst>
                <a:ext uri="{FF2B5EF4-FFF2-40B4-BE49-F238E27FC236}">
                  <a16:creationId xmlns:a16="http://schemas.microsoft.com/office/drawing/2014/main" id="{326362F0-052A-E80B-360A-0F46D76C684C}"/>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BF2DAB-1C7F-87EA-DF8A-701A4C25A3EB}"/>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F244137-7879-AF2B-2E0D-AAEA8C7DDE72}"/>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477791B-4C41-7E9E-6085-EFCADA0331E2}"/>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FC980BD-F417-0023-DD45-CB642CEB103B}"/>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175C76B-5CBC-4C1C-E590-DACB014C0D3B}"/>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D121C1-3A58-31AE-ADD8-DD8863B68FE4}"/>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9" name="Picture 28">
            <a:extLst>
              <a:ext uri="{FF2B5EF4-FFF2-40B4-BE49-F238E27FC236}">
                <a16:creationId xmlns:a16="http://schemas.microsoft.com/office/drawing/2014/main" id="{2C9B660E-DADE-3297-F523-480C5756709A}"/>
              </a:ext>
              <a:ext uri="{C183D7F6-B498-43B3-948B-1728B52AA6E4}">
                <adec:decorative xmlns:adec="http://schemas.microsoft.com/office/drawing/2017/decorative" val="1"/>
              </a:ext>
            </a:extLst>
          </p:cNvPr>
          <p:cNvPicPr>
            <a:picLocks noChangeAspect="1"/>
          </p:cNvPicPr>
          <p:nvPr userDrawn="1"/>
        </p:nvPicPr>
        <p:blipFill rotWithShape="1">
          <a:blip r:embed="rId5"/>
          <a:srcRect l="1" r="39071"/>
          <a:stretch/>
        </p:blipFill>
        <p:spPr>
          <a:xfrm>
            <a:off x="23195519" y="3962400"/>
            <a:ext cx="1191643" cy="9753600"/>
          </a:xfrm>
          <a:prstGeom prst="rect">
            <a:avLst/>
          </a:prstGeom>
        </p:spPr>
      </p:pic>
    </p:spTree>
    <p:extLst>
      <p:ext uri="{BB962C8B-B14F-4D97-AF65-F5344CB8AC3E}">
        <p14:creationId xmlns:p14="http://schemas.microsoft.com/office/powerpoint/2010/main" val="12255301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Green-Photo">
    <p:bg>
      <p:bgRef idx="1001">
        <a:schemeClr val="bg2"/>
      </p:bgRef>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D0A87B4F-7A57-E116-2C45-32B14FC88C6A}"/>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46" name="Rectangle 45">
              <a:extLst>
                <a:ext uri="{FF2B5EF4-FFF2-40B4-BE49-F238E27FC236}">
                  <a16:creationId xmlns:a16="http://schemas.microsoft.com/office/drawing/2014/main" id="{AD57C644-FEBF-9113-5927-9768D8D0FA88}"/>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07479E8-DC92-2C2F-2918-38A097E19379}"/>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05C1430-9968-6D88-677F-2485BB14AA2D}"/>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16FD7B1-416E-CA00-31A7-5492FEF65339}"/>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7F717F7-BA67-3DBB-2C1E-93DE9423B187}"/>
                </a:ext>
              </a:extLst>
            </p:cNvPr>
            <p:cNvSpPr/>
            <p:nvPr userDrawn="1"/>
          </p:nvSpPr>
          <p:spPr>
            <a:xfrm rot="16200000">
              <a:off x="1960153"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C25C91A-E7D6-143F-8CBA-49C86F081711}"/>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8BDCF05-9FAA-BE45-A86B-D65536E2DC65}"/>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D27DD14-79B6-BFA6-0DE1-4745077AD6EB}"/>
                </a:ext>
              </a:extLst>
            </p:cNvPr>
            <p:cNvSpPr/>
            <p:nvPr userDrawn="1"/>
          </p:nvSpPr>
          <p:spPr>
            <a:xfrm rot="16200000">
              <a:off x="366442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A1E6A46-72DD-4620-11AD-B24A46E2CD4F}"/>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24740B9-0AFE-2A72-BAB4-CD9179B4E7B8}"/>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3ADCE63-3A13-C0C7-34A8-AF40FE52F293}"/>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3163F3F-7C4F-CC6B-99BC-F04D03D6ECD0}"/>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6F35307-AB69-FFBC-107C-F809DFE913FA}"/>
                </a:ext>
              </a:extLst>
            </p:cNvPr>
            <p:cNvSpPr/>
            <p:nvPr userDrawn="1"/>
          </p:nvSpPr>
          <p:spPr>
            <a:xfrm rot="16200000">
              <a:off x="650487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7" name="Picture 66">
            <a:extLst>
              <a:ext uri="{FF2B5EF4-FFF2-40B4-BE49-F238E27FC236}">
                <a16:creationId xmlns:a16="http://schemas.microsoft.com/office/drawing/2014/main" id="{92802A39-2259-D3B0-4A1A-54A6CD7C5BFA}"/>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59" name="Rectangle 58">
            <a:extLst>
              <a:ext uri="{FF2B5EF4-FFF2-40B4-BE49-F238E27FC236}">
                <a16:creationId xmlns:a16="http://schemas.microsoft.com/office/drawing/2014/main" id="{150F919F-2672-E7CF-2330-1BB4B37DD714}"/>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433AA952-0C7C-D384-ECA1-9F6FD4F558E1}"/>
              </a:ext>
            </a:extLst>
          </p:cNvPr>
          <p:cNvSpPr>
            <a:spLocks noGrp="1"/>
          </p:cNvSpPr>
          <p:nvPr>
            <p:ph type="title" hasCustomPrompt="1"/>
          </p:nvPr>
        </p:nvSpPr>
        <p:spPr>
          <a:xfrm>
            <a:off x="1703404" y="4230666"/>
            <a:ext cx="12781375" cy="2893100"/>
          </a:xfrm>
          <a:prstGeom prst="rect">
            <a:avLst/>
          </a:prstGeom>
        </p:spPr>
        <p:txBody>
          <a:bodyPr vert="horz" wrap="square" lIns="91440" tIns="91440" rIns="91440" bIns="91440" rtlCol="0" anchor="b" anchorCtr="0">
            <a:spAutoFit/>
          </a:bodyPr>
          <a:lstStyle>
            <a:lvl1pPr>
              <a:defRPr>
                <a:solidFill>
                  <a:schemeClr val="tx1"/>
                </a:solidFill>
              </a:defRPr>
            </a:lvl1pPr>
          </a:lstStyle>
          <a:p>
            <a:r>
              <a:rPr lang="en-US"/>
              <a:t>Two-line</a:t>
            </a:r>
            <a:br>
              <a:rPr lang="en-US"/>
            </a:br>
            <a:r>
              <a:rPr lang="en-US"/>
              <a:t>Section Headline</a:t>
            </a:r>
          </a:p>
        </p:txBody>
      </p:sp>
      <p:sp>
        <p:nvSpPr>
          <p:cNvPr id="5" name="Text Placeholder 24">
            <a:extLst>
              <a:ext uri="{FF2B5EF4-FFF2-40B4-BE49-F238E27FC236}">
                <a16:creationId xmlns:a16="http://schemas.microsoft.com/office/drawing/2014/main" id="{60B6D903-D6D9-E95F-7AEF-BBE59B0BFF86}"/>
              </a:ext>
            </a:extLst>
          </p:cNvPr>
          <p:cNvSpPr>
            <a:spLocks noGrp="1"/>
          </p:cNvSpPr>
          <p:nvPr>
            <p:ph type="body" sz="quarter" idx="10" hasCustomPrompt="1"/>
          </p:nvPr>
        </p:nvSpPr>
        <p:spPr>
          <a:xfrm>
            <a:off x="1703404" y="7615747"/>
            <a:ext cx="12781375" cy="750975"/>
          </a:xfrm>
        </p:spPr>
        <p:txBody>
          <a:bodyPr wrap="square">
            <a:spAutoFit/>
          </a:bodyPr>
          <a:lstStyle>
            <a:lvl1pPr marL="0" indent="0">
              <a:buNone/>
              <a:defRPr sz="3200" baseline="0">
                <a:solidFill>
                  <a:schemeClr val="accent2"/>
                </a:solidFill>
              </a:defRPr>
            </a:lvl1pPr>
          </a:lstStyle>
          <a:p>
            <a:pPr lvl="0"/>
            <a:r>
              <a:rPr lang="en-US"/>
              <a:t>Section </a:t>
            </a:r>
            <a:r>
              <a:rPr lang="en-US" err="1"/>
              <a:t>subheadline</a:t>
            </a:r>
            <a:endParaRPr lang="en-US"/>
          </a:p>
        </p:txBody>
      </p:sp>
      <p:sp>
        <p:nvSpPr>
          <p:cNvPr id="44" name="Rectangle 43">
            <a:extLst>
              <a:ext uri="{FF2B5EF4-FFF2-40B4-BE49-F238E27FC236}">
                <a16:creationId xmlns:a16="http://schemas.microsoft.com/office/drawing/2014/main" id="{36D72AE4-7D75-438A-159A-A31D41A684C6}"/>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F03F0980-7265-5C47-BE68-98BD261ED4F7}"/>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pic>
        <p:nvPicPr>
          <p:cNvPr id="2" name="Picture 1" descr="Colorado State University symbol">
            <a:extLst>
              <a:ext uri="{FF2B5EF4-FFF2-40B4-BE49-F238E27FC236}">
                <a16:creationId xmlns:a16="http://schemas.microsoft.com/office/drawing/2014/main" id="{5B9E5C18-1C92-7803-DDA7-77DDBC209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95518" y="4680740"/>
            <a:ext cx="3077304" cy="3077304"/>
          </a:xfrm>
          <a:prstGeom prst="rect">
            <a:avLst/>
          </a:prstGeom>
        </p:spPr>
      </p:pic>
      <p:pic>
        <p:nvPicPr>
          <p:cNvPr id="65" name="Picture 64">
            <a:extLst>
              <a:ext uri="{FF2B5EF4-FFF2-40B4-BE49-F238E27FC236}">
                <a16:creationId xmlns:a16="http://schemas.microsoft.com/office/drawing/2014/main" id="{674329DB-9EDD-8725-56C0-72C326694088}"/>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 y="11279231"/>
            <a:ext cx="11866555" cy="2436768"/>
          </a:xfrm>
          <a:prstGeom prst="rect">
            <a:avLst/>
          </a:prstGeom>
        </p:spPr>
      </p:pic>
      <p:pic>
        <p:nvPicPr>
          <p:cNvPr id="75" name="Picture 74" descr="A landscape with trees and mountains in the background&#10;&#10;Description automatically generated">
            <a:extLst>
              <a:ext uri="{FF2B5EF4-FFF2-40B4-BE49-F238E27FC236}">
                <a16:creationId xmlns:a16="http://schemas.microsoft.com/office/drawing/2014/main" id="{30E7D063-4617-D2BD-9DE7-7C737655E094}"/>
              </a:ext>
            </a:extLst>
          </p:cNvPr>
          <p:cNvPicPr>
            <a:picLocks noChangeAspect="1"/>
          </p:cNvPicPr>
          <p:nvPr userDrawn="1"/>
        </p:nvPicPr>
        <p:blipFill rotWithShape="1">
          <a:blip r:embed="rId6"/>
          <a:srcRect t="-1" b="156"/>
          <a:stretch/>
        </p:blipFill>
        <p:spPr>
          <a:xfrm>
            <a:off x="11866554" y="11279231"/>
            <a:ext cx="12520621" cy="2436768"/>
          </a:xfrm>
          <a:prstGeom prst="rect">
            <a:avLst/>
          </a:prstGeom>
        </p:spPr>
      </p:pic>
      <p:sp>
        <p:nvSpPr>
          <p:cNvPr id="6" name="Slide Number Placeholder 3">
            <a:extLst>
              <a:ext uri="{FF2B5EF4-FFF2-40B4-BE49-F238E27FC236}">
                <a16:creationId xmlns:a16="http://schemas.microsoft.com/office/drawing/2014/main" id="{88FFE2DF-4195-F5AF-C13C-36CE7BF15695}"/>
              </a:ext>
            </a:extLst>
          </p:cNvPr>
          <p:cNvSpPr>
            <a:spLocks noGrp="1"/>
          </p:cNvSpPr>
          <p:nvPr>
            <p:ph type="sldNum" sz="quarter" idx="4"/>
          </p:nvPr>
        </p:nvSpPr>
        <p:spPr>
          <a:xfrm>
            <a:off x="247140" y="13024017"/>
            <a:ext cx="924316" cy="444843"/>
          </a:xfrm>
          <a:prstGeom prst="rect">
            <a:avLst/>
          </a:prstGeom>
        </p:spPr>
        <p:txBody>
          <a:bodyPr vert="horz" lIns="91440" tIns="45720" rIns="91440" bIns="45720" rtlCol="0" anchor="ctr"/>
          <a:lstStyle>
            <a:lvl1pPr algn="l">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15410845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Green">
    <p:bg>
      <p:bgPr>
        <a:solidFill>
          <a:schemeClr val="tx2"/>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84C5DCFD-8E50-0E34-6511-17C6AF3AF62D}"/>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39" name="Rectangle 38">
              <a:extLst>
                <a:ext uri="{FF2B5EF4-FFF2-40B4-BE49-F238E27FC236}">
                  <a16:creationId xmlns:a16="http://schemas.microsoft.com/office/drawing/2014/main" id="{2C93CB56-B18F-AC2B-07FA-E327477319F1}"/>
                </a:ext>
              </a:extLst>
            </p:cNvPr>
            <p:cNvSpPr/>
            <p:nvPr userDrawn="1"/>
          </p:nvSpPr>
          <p:spPr>
            <a:xfrm rot="16200000">
              <a:off x="-31221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7EA4EAD-14FD-0B28-80CE-E58319CD5295}"/>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5D85398-5510-C23C-4599-548EAB3C0372}"/>
                </a:ext>
              </a:extLst>
            </p:cNvPr>
            <p:cNvSpPr/>
            <p:nvPr userDrawn="1"/>
          </p:nvSpPr>
          <p:spPr>
            <a:xfrm rot="16200000">
              <a:off x="82397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A023E23-4CF0-2687-7015-75045B5BC79E}"/>
                </a:ext>
              </a:extLst>
            </p:cNvPr>
            <p:cNvSpPr/>
            <p:nvPr userDrawn="1"/>
          </p:nvSpPr>
          <p:spPr>
            <a:xfrm rot="16200000">
              <a:off x="1392062"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ACFA773-B3D3-CA22-E73B-2E187CE9110A}"/>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6563EC6-526A-898E-1767-530D884EAC64}"/>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C1FAB3A-AEC6-1661-22DC-1A08925AC506}"/>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DCA74DA-15F1-3C92-AC34-90D525C3E823}"/>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6D78D92-995C-D6A8-FF27-DF556469F0B9}"/>
                </a:ext>
              </a:extLst>
            </p:cNvPr>
            <p:cNvSpPr/>
            <p:nvPr userDrawn="1"/>
          </p:nvSpPr>
          <p:spPr>
            <a:xfrm rot="16200000">
              <a:off x="4232517"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ED26EE1-6D1D-C765-2643-A5B8D2CF1065}"/>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56B6B76-27D4-A7B5-C6F2-231D80228249}"/>
                </a:ext>
              </a:extLst>
            </p:cNvPr>
            <p:cNvSpPr/>
            <p:nvPr userDrawn="1"/>
          </p:nvSpPr>
          <p:spPr>
            <a:xfrm rot="16200000">
              <a:off x="5368699"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13B34D3-83D6-C0FE-B940-F2777F520BE3}"/>
                </a:ext>
              </a:extLst>
            </p:cNvPr>
            <p:cNvSpPr/>
            <p:nvPr userDrawn="1"/>
          </p:nvSpPr>
          <p:spPr>
            <a:xfrm rot="16200000">
              <a:off x="5936790"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19A497C-BE2A-8D40-9B83-F6EB98B5FDF9}"/>
                </a:ext>
              </a:extLst>
            </p:cNvPr>
            <p:cNvSpPr/>
            <p:nvPr userDrawn="1"/>
          </p:nvSpPr>
          <p:spPr>
            <a:xfrm rot="16200000">
              <a:off x="650487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A1A19627-FAD9-25D7-76F5-FEC1CE8C3F3F}"/>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32" name="Rectangle 31">
            <a:extLst>
              <a:ext uri="{FF2B5EF4-FFF2-40B4-BE49-F238E27FC236}">
                <a16:creationId xmlns:a16="http://schemas.microsoft.com/office/drawing/2014/main" id="{AB4C97F1-160B-3523-A33A-03C80EC7CBD5}"/>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AA77D9F0-19AB-8C54-BB91-2A8C7E3977D3}"/>
              </a:ext>
            </a:extLst>
          </p:cNvPr>
          <p:cNvSpPr>
            <a:spLocks noGrp="1"/>
          </p:cNvSpPr>
          <p:nvPr>
            <p:ph type="title" hasCustomPrompt="1"/>
          </p:nvPr>
        </p:nvSpPr>
        <p:spPr>
          <a:xfrm>
            <a:off x="1703404" y="4233175"/>
            <a:ext cx="12781375" cy="2893100"/>
          </a:xfrm>
          <a:prstGeom prst="rect">
            <a:avLst/>
          </a:prstGeom>
        </p:spPr>
        <p:txBody>
          <a:bodyPr vert="horz" wrap="square" lIns="91440" tIns="91440" rIns="91440" bIns="91440" rtlCol="0" anchor="b" anchorCtr="0">
            <a:spAutoFit/>
          </a:bodyPr>
          <a:lstStyle>
            <a:lvl1pPr>
              <a:defRPr>
                <a:solidFill>
                  <a:schemeClr val="bg1"/>
                </a:solidFill>
              </a:defRPr>
            </a:lvl1pPr>
          </a:lstStyle>
          <a:p>
            <a:r>
              <a:rPr lang="en-US"/>
              <a:t>Two-line</a:t>
            </a:r>
            <a:br>
              <a:rPr lang="en-US"/>
            </a:br>
            <a:r>
              <a:rPr lang="en-US"/>
              <a:t>Section Headline</a:t>
            </a:r>
          </a:p>
        </p:txBody>
      </p:sp>
      <p:sp>
        <p:nvSpPr>
          <p:cNvPr id="5" name="Text Placeholder 24">
            <a:extLst>
              <a:ext uri="{FF2B5EF4-FFF2-40B4-BE49-F238E27FC236}">
                <a16:creationId xmlns:a16="http://schemas.microsoft.com/office/drawing/2014/main" id="{1EE2248E-7F37-648B-CC77-345582D19915}"/>
              </a:ext>
            </a:extLst>
          </p:cNvPr>
          <p:cNvSpPr>
            <a:spLocks noGrp="1"/>
          </p:cNvSpPr>
          <p:nvPr>
            <p:ph type="body" sz="quarter" idx="10" hasCustomPrompt="1"/>
          </p:nvPr>
        </p:nvSpPr>
        <p:spPr>
          <a:xfrm>
            <a:off x="1703404" y="7618256"/>
            <a:ext cx="12781375" cy="750975"/>
          </a:xfrm>
        </p:spPr>
        <p:txBody>
          <a:bodyPr wrap="square">
            <a:spAutoFit/>
          </a:bodyPr>
          <a:lstStyle>
            <a:lvl1pPr marL="0" indent="0">
              <a:buNone/>
              <a:defRPr sz="3200" baseline="0">
                <a:solidFill>
                  <a:schemeClr val="accent2"/>
                </a:solidFill>
              </a:defRPr>
            </a:lvl1pPr>
          </a:lstStyle>
          <a:p>
            <a:pPr lvl="0"/>
            <a:r>
              <a:rPr lang="en-US"/>
              <a:t>Section </a:t>
            </a:r>
            <a:r>
              <a:rPr lang="en-US" err="1"/>
              <a:t>subheadline</a:t>
            </a:r>
            <a:endParaRPr lang="en-US"/>
          </a:p>
        </p:txBody>
      </p:sp>
      <p:sp>
        <p:nvSpPr>
          <p:cNvPr id="17" name="Rectangle 16">
            <a:extLst>
              <a:ext uri="{FF2B5EF4-FFF2-40B4-BE49-F238E27FC236}">
                <a16:creationId xmlns:a16="http://schemas.microsoft.com/office/drawing/2014/main" id="{FD0B0AE0-E249-ED95-8E45-9A6ECFA106CC}"/>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D9353248-0DFE-5786-3EB4-38ECB7019074}"/>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pic>
        <p:nvPicPr>
          <p:cNvPr id="2" name="Picture 1" descr="Colorado State University symbol">
            <a:extLst>
              <a:ext uri="{FF2B5EF4-FFF2-40B4-BE49-F238E27FC236}">
                <a16:creationId xmlns:a16="http://schemas.microsoft.com/office/drawing/2014/main" id="{43ECF808-D3BE-4641-8561-5991299CBE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95518" y="4680740"/>
            <a:ext cx="3077304" cy="3077304"/>
          </a:xfrm>
          <a:prstGeom prst="rect">
            <a:avLst/>
          </a:prstGeom>
        </p:spPr>
      </p:pic>
      <p:pic>
        <p:nvPicPr>
          <p:cNvPr id="36" name="Picture 35">
            <a:extLst>
              <a:ext uri="{FF2B5EF4-FFF2-40B4-BE49-F238E27FC236}">
                <a16:creationId xmlns:a16="http://schemas.microsoft.com/office/drawing/2014/main" id="{4491971E-EC47-BAB2-F1BB-CF91536EC1B8}"/>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 y="11279232"/>
            <a:ext cx="11866555" cy="2436768"/>
          </a:xfrm>
          <a:prstGeom prst="rect">
            <a:avLst/>
          </a:prstGeom>
        </p:spPr>
      </p:pic>
      <p:sp>
        <p:nvSpPr>
          <p:cNvPr id="52" name="Picture Placeholder 9">
            <a:extLst>
              <a:ext uri="{FF2B5EF4-FFF2-40B4-BE49-F238E27FC236}">
                <a16:creationId xmlns:a16="http://schemas.microsoft.com/office/drawing/2014/main" id="{BFE76D5A-50D9-62AB-C9BD-7DCEA851529D}"/>
              </a:ext>
            </a:extLst>
          </p:cNvPr>
          <p:cNvSpPr>
            <a:spLocks noGrp="1"/>
          </p:cNvSpPr>
          <p:nvPr>
            <p:ph type="pic" sz="quarter" idx="17" hasCustomPrompt="1"/>
          </p:nvPr>
        </p:nvSpPr>
        <p:spPr>
          <a:xfrm>
            <a:off x="11866554" y="11279232"/>
            <a:ext cx="12486238" cy="2436768"/>
          </a:xfrm>
        </p:spPr>
        <p:txBody>
          <a:bodyPr anchor="ctr" anchorCtr="0">
            <a:noAutofit/>
          </a:bodyPr>
          <a:lstStyle>
            <a:lvl1pPr marL="0" indent="0" algn="ctr">
              <a:buNone/>
              <a:defRPr>
                <a:solidFill>
                  <a:schemeClr val="bg1"/>
                </a:solidFill>
              </a:defRPr>
            </a:lvl1pPr>
          </a:lstStyle>
          <a:p>
            <a:r>
              <a:rPr lang="en-US"/>
              <a:t>Click to insert photo</a:t>
            </a:r>
          </a:p>
        </p:txBody>
      </p:sp>
      <p:sp>
        <p:nvSpPr>
          <p:cNvPr id="6" name="Slide Number Placeholder 3">
            <a:extLst>
              <a:ext uri="{FF2B5EF4-FFF2-40B4-BE49-F238E27FC236}">
                <a16:creationId xmlns:a16="http://schemas.microsoft.com/office/drawing/2014/main" id="{3CD1A3F4-56E6-44A2-F6BA-77EC11C8529F}"/>
              </a:ext>
            </a:extLst>
          </p:cNvPr>
          <p:cNvSpPr>
            <a:spLocks noGrp="1"/>
          </p:cNvSpPr>
          <p:nvPr>
            <p:ph type="sldNum" sz="quarter" idx="4"/>
          </p:nvPr>
        </p:nvSpPr>
        <p:spPr>
          <a:xfrm>
            <a:off x="247140" y="13024017"/>
            <a:ext cx="924316" cy="444843"/>
          </a:xfrm>
          <a:prstGeom prst="rect">
            <a:avLst/>
          </a:prstGeom>
        </p:spPr>
        <p:txBody>
          <a:bodyPr vert="horz" lIns="91440" tIns="45720" rIns="91440" bIns="45720" rtlCol="0" anchor="ctr"/>
          <a:lstStyle>
            <a:lvl1pPr algn="l">
              <a:defRPr sz="2800">
                <a:solidFill>
                  <a:schemeClr val="bg1"/>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18861543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debar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CA485E-0E8B-9F15-5F04-03D336D7F488}"/>
              </a:ext>
              <a:ext uri="{C183D7F6-B498-43B3-948B-1728B52AA6E4}">
                <adec:decorative xmlns:adec="http://schemas.microsoft.com/office/drawing/2017/decorative" val="1"/>
              </a:ext>
            </a:extLst>
          </p:cNvPr>
          <p:cNvPicPr>
            <a:picLocks noChangeAspect="1"/>
          </p:cNvPicPr>
          <p:nvPr userDrawn="1"/>
        </p:nvPicPr>
        <p:blipFill rotWithShape="1">
          <a:blip r:embed="rId2"/>
          <a:srcRect r="84048"/>
          <a:stretch/>
        </p:blipFill>
        <p:spPr>
          <a:xfrm>
            <a:off x="1587" y="0"/>
            <a:ext cx="3889929" cy="13716893"/>
          </a:xfrm>
          <a:prstGeom prst="rect">
            <a:avLst/>
          </a:prstGeom>
        </p:spPr>
      </p:pic>
      <p:sp>
        <p:nvSpPr>
          <p:cNvPr id="14" name="Rectangle 13">
            <a:extLst>
              <a:ext uri="{FF2B5EF4-FFF2-40B4-BE49-F238E27FC236}">
                <a16:creationId xmlns:a16="http://schemas.microsoft.com/office/drawing/2014/main" id="{4AED3097-84AA-5862-F8D0-BC7207A1C562}"/>
              </a:ext>
              <a:ext uri="{C183D7F6-B498-43B3-948B-1728B52AA6E4}">
                <adec:decorative xmlns:adec="http://schemas.microsoft.com/office/drawing/2017/decorative" val="1"/>
              </a:ext>
            </a:extLst>
          </p:cNvPr>
          <p:cNvSpPr/>
          <p:nvPr userDrawn="1"/>
        </p:nvSpPr>
        <p:spPr>
          <a:xfrm>
            <a:off x="3849950" y="0"/>
            <a:ext cx="467841"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Colorado State University symbol">
            <a:extLst>
              <a:ext uri="{FF2B5EF4-FFF2-40B4-BE49-F238E27FC236}">
                <a16:creationId xmlns:a16="http://schemas.microsoft.com/office/drawing/2014/main" id="{F146F9C0-7E8C-BFF4-F322-1B9DE073D6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0856" y="11592396"/>
            <a:ext cx="1446028" cy="1446028"/>
          </a:xfrm>
          <a:prstGeom prst="rect">
            <a:avLst/>
          </a:prstGeom>
        </p:spPr>
      </p:pic>
      <p:pic>
        <p:nvPicPr>
          <p:cNvPr id="10" name="Picture 9">
            <a:extLst>
              <a:ext uri="{FF2B5EF4-FFF2-40B4-BE49-F238E27FC236}">
                <a16:creationId xmlns:a16="http://schemas.microsoft.com/office/drawing/2014/main" id="{54A24BEA-BB70-0A76-015A-8BFD7EB868D7}"/>
              </a:ext>
              <a:ext uri="{C183D7F6-B498-43B3-948B-1728B52AA6E4}">
                <adec:decorative xmlns:adec="http://schemas.microsoft.com/office/drawing/2017/decorative" val="1"/>
              </a:ext>
            </a:extLst>
          </p:cNvPr>
          <p:cNvPicPr>
            <a:picLocks noChangeAspect="1"/>
          </p:cNvPicPr>
          <p:nvPr userDrawn="1"/>
        </p:nvPicPr>
        <p:blipFill rotWithShape="1">
          <a:blip r:embed="rId2"/>
          <a:srcRect l="15952" b="89458"/>
          <a:stretch/>
        </p:blipFill>
        <p:spPr>
          <a:xfrm>
            <a:off x="3891515" y="1"/>
            <a:ext cx="20495659" cy="1446028"/>
          </a:xfrm>
          <a:prstGeom prst="rect">
            <a:avLst/>
          </a:prstGeom>
        </p:spPr>
      </p:pic>
      <p:sp>
        <p:nvSpPr>
          <p:cNvPr id="16" name="Title 1">
            <a:extLst>
              <a:ext uri="{FF2B5EF4-FFF2-40B4-BE49-F238E27FC236}">
                <a16:creationId xmlns:a16="http://schemas.microsoft.com/office/drawing/2014/main" id="{38E4A518-5FA6-422E-78D3-21ABCD78F9AA}"/>
              </a:ext>
            </a:extLst>
          </p:cNvPr>
          <p:cNvSpPr>
            <a:spLocks noGrp="1"/>
          </p:cNvSpPr>
          <p:nvPr>
            <p:ph type="title" hasCustomPrompt="1"/>
          </p:nvPr>
        </p:nvSpPr>
        <p:spPr>
          <a:xfrm>
            <a:off x="5396340" y="2077755"/>
            <a:ext cx="17921045" cy="1538883"/>
          </a:xfrm>
        </p:spPr>
        <p:txBody>
          <a:bodyPr anchor="t" anchorCtr="0"/>
          <a:lstStyle>
            <a:lvl1pPr>
              <a:defRPr>
                <a:solidFill>
                  <a:schemeClr val="tx2"/>
                </a:solidFill>
              </a:defRPr>
            </a:lvl1pPr>
          </a:lstStyle>
          <a:p>
            <a:r>
              <a:rPr lang="en-US"/>
              <a:t>Headline</a:t>
            </a:r>
          </a:p>
        </p:txBody>
      </p:sp>
      <p:sp>
        <p:nvSpPr>
          <p:cNvPr id="17" name="Content Placeholder 2">
            <a:extLst>
              <a:ext uri="{FF2B5EF4-FFF2-40B4-BE49-F238E27FC236}">
                <a16:creationId xmlns:a16="http://schemas.microsoft.com/office/drawing/2014/main" id="{1BEA90C6-8F52-877D-2151-41D9FA2F2EC9}"/>
              </a:ext>
            </a:extLst>
          </p:cNvPr>
          <p:cNvSpPr>
            <a:spLocks noGrp="1"/>
          </p:cNvSpPr>
          <p:nvPr>
            <p:ph idx="1" hasCustomPrompt="1"/>
          </p:nvPr>
        </p:nvSpPr>
        <p:spPr>
          <a:xfrm>
            <a:off x="5396339" y="4010336"/>
            <a:ext cx="17921045"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a:p>
            <a:pPr lvl="0"/>
            <a:r>
              <a:rPr lang="en-US"/>
              <a:t>Copy</a:t>
            </a:r>
          </a:p>
          <a:p>
            <a:pPr lvl="0"/>
            <a:r>
              <a:rPr lang="en-US"/>
              <a:t>Copy</a:t>
            </a:r>
          </a:p>
          <a:p>
            <a:pPr lvl="0"/>
            <a:r>
              <a:rPr lang="en-US"/>
              <a:t>Copy</a:t>
            </a:r>
          </a:p>
        </p:txBody>
      </p:sp>
      <p:sp>
        <p:nvSpPr>
          <p:cNvPr id="2" name="Slide Number Placeholder 3">
            <a:extLst>
              <a:ext uri="{FF2B5EF4-FFF2-40B4-BE49-F238E27FC236}">
                <a16:creationId xmlns:a16="http://schemas.microsoft.com/office/drawing/2014/main" id="{2F596587-5715-BFF7-0FFD-2D41193E6F8C}"/>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9310047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 Bar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307C8-7062-4247-432A-F4259380A62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87" y="0"/>
            <a:ext cx="24385588" cy="13716893"/>
          </a:xfrm>
          <a:prstGeom prst="rect">
            <a:avLst/>
          </a:prstGeom>
        </p:spPr>
      </p:pic>
      <p:pic>
        <p:nvPicPr>
          <p:cNvPr id="8" name="Picture 7" descr="Colorado State University symbol">
            <a:extLst>
              <a:ext uri="{FF2B5EF4-FFF2-40B4-BE49-F238E27FC236}">
                <a16:creationId xmlns:a16="http://schemas.microsoft.com/office/drawing/2014/main" id="{D12D5377-6199-8F49-2CFD-D9431C0036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18468" y="1348236"/>
            <a:ext cx="1446028" cy="1446028"/>
          </a:xfrm>
          <a:prstGeom prst="rect">
            <a:avLst/>
          </a:prstGeom>
        </p:spPr>
      </p:pic>
      <p:sp>
        <p:nvSpPr>
          <p:cNvPr id="5" name="Title 1">
            <a:extLst>
              <a:ext uri="{FF2B5EF4-FFF2-40B4-BE49-F238E27FC236}">
                <a16:creationId xmlns:a16="http://schemas.microsoft.com/office/drawing/2014/main" id="{6395FAC7-B012-3C90-E0FE-8D2DFAB15762}"/>
              </a:ext>
            </a:extLst>
          </p:cNvPr>
          <p:cNvSpPr>
            <a:spLocks noGrp="1"/>
          </p:cNvSpPr>
          <p:nvPr>
            <p:ph type="title" hasCustomPrompt="1"/>
          </p:nvPr>
        </p:nvSpPr>
        <p:spPr>
          <a:xfrm>
            <a:off x="1619470" y="3409600"/>
            <a:ext cx="21876635" cy="1538883"/>
          </a:xfrm>
        </p:spPr>
        <p:txBody>
          <a:bodyPr anchor="t" anchorCtr="0"/>
          <a:lstStyle>
            <a:lvl1pPr>
              <a:defRPr>
                <a:solidFill>
                  <a:schemeClr val="tx2"/>
                </a:solidFill>
              </a:defRPr>
            </a:lvl1pPr>
          </a:lstStyle>
          <a:p>
            <a:r>
              <a:rPr lang="en-US"/>
              <a:t>Headline</a:t>
            </a:r>
          </a:p>
        </p:txBody>
      </p:sp>
      <p:sp>
        <p:nvSpPr>
          <p:cNvPr id="6" name="Content Placeholder 2">
            <a:extLst>
              <a:ext uri="{FF2B5EF4-FFF2-40B4-BE49-F238E27FC236}">
                <a16:creationId xmlns:a16="http://schemas.microsoft.com/office/drawing/2014/main" id="{F42DC5F9-E376-15D2-E4CF-2350E427D737}"/>
              </a:ext>
            </a:extLst>
          </p:cNvPr>
          <p:cNvSpPr>
            <a:spLocks noGrp="1"/>
          </p:cNvSpPr>
          <p:nvPr>
            <p:ph idx="1" hasCustomPrompt="1"/>
          </p:nvPr>
        </p:nvSpPr>
        <p:spPr>
          <a:xfrm>
            <a:off x="1619469" y="5342182"/>
            <a:ext cx="21876635"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a:p>
            <a:pPr lvl="0"/>
            <a:r>
              <a:rPr lang="en-US"/>
              <a:t>Copy</a:t>
            </a:r>
          </a:p>
          <a:p>
            <a:pPr lvl="0"/>
            <a:r>
              <a:rPr lang="en-US"/>
              <a:t>Copy</a:t>
            </a:r>
          </a:p>
          <a:p>
            <a:pPr lvl="0"/>
            <a:r>
              <a:rPr lang="en-US"/>
              <a:t>Copy</a:t>
            </a:r>
          </a:p>
        </p:txBody>
      </p:sp>
      <p:sp>
        <p:nvSpPr>
          <p:cNvPr id="2" name="Slide Number Placeholder 3">
            <a:extLst>
              <a:ext uri="{FF2B5EF4-FFF2-40B4-BE49-F238E27FC236}">
                <a16:creationId xmlns:a16="http://schemas.microsoft.com/office/drawing/2014/main" id="{8397D50F-C7A3-D938-FD4B-49B55C368118}"/>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29012016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and Content">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8CB91771-9A35-C216-664E-38CB67BC30F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87" y="0"/>
            <a:ext cx="24385588" cy="13716893"/>
          </a:xfrm>
          <a:prstGeom prst="rect">
            <a:avLst/>
          </a:prstGeom>
        </p:spPr>
      </p:pic>
      <p:sp>
        <p:nvSpPr>
          <p:cNvPr id="20" name="Title Placeholder 1"/>
          <p:cNvSpPr>
            <a:spLocks noGrp="1"/>
          </p:cNvSpPr>
          <p:nvPr>
            <p:ph type="title" hasCustomPrompt="1"/>
          </p:nvPr>
        </p:nvSpPr>
        <p:spPr>
          <a:xfrm>
            <a:off x="15333653" y="5501526"/>
            <a:ext cx="7129454" cy="2318844"/>
          </a:xfrm>
          <a:prstGeom prst="rect">
            <a:avLst/>
          </a:prstGeom>
        </p:spPr>
        <p:txBody>
          <a:bodyPr vert="horz" wrap="square" lIns="101858" tIns="50929" rIns="101858" bIns="50929" rtlCol="0" anchor="t" anchorCtr="0">
            <a:spAutoFit/>
          </a:bodyPr>
          <a:lstStyle>
            <a:lvl1pPr>
              <a:defRPr sz="7200"/>
            </a:lvl1pPr>
          </a:lstStyle>
          <a:p>
            <a:r>
              <a:rPr lang="en-US"/>
              <a:t>Two-line</a:t>
            </a:r>
            <a:br>
              <a:rPr lang="en-US"/>
            </a:br>
            <a:r>
              <a:rPr lang="en-US"/>
              <a:t>Headline</a:t>
            </a:r>
          </a:p>
        </p:txBody>
      </p:sp>
      <p:sp>
        <p:nvSpPr>
          <p:cNvPr id="4" name="Text Placeholder 3"/>
          <p:cNvSpPr>
            <a:spLocks noGrp="1"/>
          </p:cNvSpPr>
          <p:nvPr>
            <p:ph type="body" sz="quarter" idx="11" hasCustomPrompt="1"/>
          </p:nvPr>
        </p:nvSpPr>
        <p:spPr>
          <a:xfrm>
            <a:off x="15333653" y="8214474"/>
            <a:ext cx="7129454" cy="695255"/>
          </a:xfrm>
        </p:spPr>
        <p:txBody>
          <a:bodyPr wrap="square">
            <a:spAutoFit/>
          </a:bodyPr>
          <a:lstStyle>
            <a:lvl1pPr marL="0" indent="0" algn="l">
              <a:lnSpc>
                <a:spcPct val="114000"/>
              </a:lnSpc>
              <a:buNone/>
              <a:defRPr/>
            </a:lvl1pPr>
          </a:lstStyle>
          <a:p>
            <a:pPr lvl="0"/>
            <a:r>
              <a:rPr lang="en-US"/>
              <a:t>Copy</a:t>
            </a:r>
          </a:p>
        </p:txBody>
      </p:sp>
      <p:sp>
        <p:nvSpPr>
          <p:cNvPr id="3" name="Chart Placeholder 2"/>
          <p:cNvSpPr>
            <a:spLocks noGrp="1"/>
          </p:cNvSpPr>
          <p:nvPr>
            <p:ph type="chart" sz="quarter" idx="12" hasCustomPrompt="1"/>
          </p:nvPr>
        </p:nvSpPr>
        <p:spPr>
          <a:xfrm>
            <a:off x="2140721" y="2173027"/>
            <a:ext cx="12112761" cy="9714173"/>
          </a:xfrm>
        </p:spPr>
        <p:txBody>
          <a:bodyPr anchor="ctr" anchorCtr="0">
            <a:normAutofit/>
          </a:bodyPr>
          <a:lstStyle>
            <a:lvl1pPr marL="0" indent="0" algn="ctr">
              <a:buNone/>
              <a:defRPr/>
            </a:lvl1pPr>
          </a:lstStyle>
          <a:p>
            <a:r>
              <a:rPr lang="en-US"/>
              <a:t>Click to add chart</a:t>
            </a:r>
          </a:p>
        </p:txBody>
      </p:sp>
      <p:sp>
        <p:nvSpPr>
          <p:cNvPr id="2" name="Slide Number Placeholder 3">
            <a:extLst>
              <a:ext uri="{FF2B5EF4-FFF2-40B4-BE49-F238E27FC236}">
                <a16:creationId xmlns:a16="http://schemas.microsoft.com/office/drawing/2014/main" id="{00A5CD19-1082-1512-97C9-96B79AEE0DD7}"/>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1870245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Sidebar-Mountains">
    <p:bg>
      <p:bgRef idx="1001">
        <a:schemeClr val="bg2"/>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CC1413D-AA80-5916-E18A-87102AB436F5}"/>
              </a:ext>
              <a:ext uri="{C183D7F6-B498-43B3-948B-1728B52AA6E4}">
                <adec:decorative xmlns:adec="http://schemas.microsoft.com/office/drawing/2017/decorative" val="1"/>
              </a:ext>
            </a:extLst>
          </p:cNvPr>
          <p:cNvPicPr>
            <a:picLocks noChangeAspect="1"/>
          </p:cNvPicPr>
          <p:nvPr userDrawn="1"/>
        </p:nvPicPr>
        <p:blipFill rotWithShape="1">
          <a:blip r:embed="rId2"/>
          <a:srcRect l="-1" r="93100"/>
          <a:stretch/>
        </p:blipFill>
        <p:spPr>
          <a:xfrm>
            <a:off x="1587" y="0"/>
            <a:ext cx="1682772" cy="13716893"/>
          </a:xfrm>
          <a:prstGeom prst="rect">
            <a:avLst/>
          </a:prstGeom>
        </p:spPr>
      </p:pic>
      <p:pic>
        <p:nvPicPr>
          <p:cNvPr id="17" name="Picture 16">
            <a:extLst>
              <a:ext uri="{FF2B5EF4-FFF2-40B4-BE49-F238E27FC236}">
                <a16:creationId xmlns:a16="http://schemas.microsoft.com/office/drawing/2014/main" id="{264458B6-0897-B08E-BD63-D027D5128B57}"/>
              </a:ext>
              <a:ext uri="{C183D7F6-B498-43B3-948B-1728B52AA6E4}">
                <adec:decorative xmlns:adec="http://schemas.microsoft.com/office/drawing/2017/decorative" val="1"/>
              </a:ext>
            </a:extLst>
          </p:cNvPr>
          <p:cNvPicPr>
            <a:picLocks noChangeAspect="1"/>
          </p:cNvPicPr>
          <p:nvPr userDrawn="1"/>
        </p:nvPicPr>
        <p:blipFill rotWithShape="1">
          <a:blip r:embed="rId2"/>
          <a:srcRect l="6900" t="80305" r="5216"/>
          <a:stretch/>
        </p:blipFill>
        <p:spPr>
          <a:xfrm>
            <a:off x="1684359" y="11015330"/>
            <a:ext cx="21430822" cy="2701563"/>
          </a:xfrm>
          <a:prstGeom prst="rect">
            <a:avLst/>
          </a:prstGeom>
        </p:spPr>
      </p:pic>
      <p:sp>
        <p:nvSpPr>
          <p:cNvPr id="5" name="Rectangle 4">
            <a:extLst>
              <a:ext uri="{FF2B5EF4-FFF2-40B4-BE49-F238E27FC236}">
                <a16:creationId xmlns:a16="http://schemas.microsoft.com/office/drawing/2014/main" id="{27A9E552-529E-77F4-951A-D05187C6CCAC}"/>
              </a:ext>
              <a:ext uri="{C183D7F6-B498-43B3-948B-1728B52AA6E4}">
                <adec:decorative xmlns:adec="http://schemas.microsoft.com/office/drawing/2017/decorative" val="1"/>
              </a:ext>
            </a:extLst>
          </p:cNvPr>
          <p:cNvSpPr/>
          <p:nvPr userDrawn="1"/>
        </p:nvSpPr>
        <p:spPr>
          <a:xfrm>
            <a:off x="16698809" y="0"/>
            <a:ext cx="467841" cy="1371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sun shining over a forest&#10;&#10;Description automatically generated">
            <a:extLst>
              <a:ext uri="{FF2B5EF4-FFF2-40B4-BE49-F238E27FC236}">
                <a16:creationId xmlns:a16="http://schemas.microsoft.com/office/drawing/2014/main" id="{14518560-1601-CEE2-6EE7-1F6CB75292A5}"/>
              </a:ext>
            </a:extLst>
          </p:cNvPr>
          <p:cNvPicPr>
            <a:picLocks noChangeAspect="1"/>
          </p:cNvPicPr>
          <p:nvPr userDrawn="1"/>
        </p:nvPicPr>
        <p:blipFill rotWithShape="1">
          <a:blip r:embed="rId3"/>
          <a:srcRect r="3022"/>
          <a:stretch/>
        </p:blipFill>
        <p:spPr>
          <a:xfrm>
            <a:off x="17182214" y="0"/>
            <a:ext cx="7204961" cy="13716000"/>
          </a:xfrm>
          <a:prstGeom prst="rect">
            <a:avLst/>
          </a:prstGeom>
        </p:spPr>
      </p:pic>
      <p:pic>
        <p:nvPicPr>
          <p:cNvPr id="2" name="Picture 1" descr="Colorado State University symbol">
            <a:extLst>
              <a:ext uri="{FF2B5EF4-FFF2-40B4-BE49-F238E27FC236}">
                <a16:creationId xmlns:a16="http://schemas.microsoft.com/office/drawing/2014/main" id="{BDCB5DD4-D483-68BD-4F84-B2C9099F76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209715" y="11547405"/>
            <a:ext cx="1446028" cy="1446028"/>
          </a:xfrm>
          <a:prstGeom prst="rect">
            <a:avLst/>
          </a:prstGeom>
        </p:spPr>
      </p:pic>
      <p:sp>
        <p:nvSpPr>
          <p:cNvPr id="15" name="Title 1">
            <a:extLst>
              <a:ext uri="{FF2B5EF4-FFF2-40B4-BE49-F238E27FC236}">
                <a16:creationId xmlns:a16="http://schemas.microsoft.com/office/drawing/2014/main" id="{D85F4885-CC1E-1EF1-E274-97D422B3CB7E}"/>
              </a:ext>
            </a:extLst>
          </p:cNvPr>
          <p:cNvSpPr>
            <a:spLocks noGrp="1"/>
          </p:cNvSpPr>
          <p:nvPr>
            <p:ph type="title" hasCustomPrompt="1"/>
          </p:nvPr>
        </p:nvSpPr>
        <p:spPr>
          <a:xfrm>
            <a:off x="2199573" y="1041989"/>
            <a:ext cx="13515349" cy="2893100"/>
          </a:xfrm>
        </p:spPr>
        <p:txBody>
          <a:bodyPr anchor="t" anchorCtr="0"/>
          <a:lstStyle>
            <a:lvl1pPr>
              <a:defRPr>
                <a:solidFill>
                  <a:schemeClr val="tx2"/>
                </a:solidFill>
              </a:defRPr>
            </a:lvl1pPr>
          </a:lstStyle>
          <a:p>
            <a:r>
              <a:rPr lang="en-US"/>
              <a:t>Two-line</a:t>
            </a:r>
            <a:br>
              <a:rPr lang="en-US"/>
            </a:br>
            <a:r>
              <a:rPr lang="en-US"/>
              <a:t>Headline</a:t>
            </a:r>
          </a:p>
        </p:txBody>
      </p:sp>
      <p:sp>
        <p:nvSpPr>
          <p:cNvPr id="16" name="Content Placeholder 2">
            <a:extLst>
              <a:ext uri="{FF2B5EF4-FFF2-40B4-BE49-F238E27FC236}">
                <a16:creationId xmlns:a16="http://schemas.microsoft.com/office/drawing/2014/main" id="{2C52649C-B641-EC57-75DF-EF9D3DD7C85E}"/>
              </a:ext>
            </a:extLst>
          </p:cNvPr>
          <p:cNvSpPr>
            <a:spLocks noGrp="1"/>
          </p:cNvSpPr>
          <p:nvPr>
            <p:ph idx="1" hasCustomPrompt="1"/>
          </p:nvPr>
        </p:nvSpPr>
        <p:spPr>
          <a:xfrm>
            <a:off x="2199572" y="4642064"/>
            <a:ext cx="13515349"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a:p>
            <a:pPr lvl="0"/>
            <a:r>
              <a:rPr lang="en-US"/>
              <a:t>Copy</a:t>
            </a:r>
          </a:p>
          <a:p>
            <a:pPr lvl="0"/>
            <a:r>
              <a:rPr lang="en-US"/>
              <a:t>Copy</a:t>
            </a:r>
          </a:p>
          <a:p>
            <a:pPr lvl="0"/>
            <a:r>
              <a:rPr lang="en-US"/>
              <a:t>Copy</a:t>
            </a:r>
          </a:p>
        </p:txBody>
      </p:sp>
      <p:sp>
        <p:nvSpPr>
          <p:cNvPr id="4" name="Slide Number Placeholder 3">
            <a:extLst>
              <a:ext uri="{FF2B5EF4-FFF2-40B4-BE49-F238E27FC236}">
                <a16:creationId xmlns:a16="http://schemas.microsoft.com/office/drawing/2014/main" id="{F0265B62-AEED-B85E-3FF6-57ED771FE8C5}"/>
              </a:ext>
            </a:extLst>
          </p:cNvPr>
          <p:cNvSpPr>
            <a:spLocks noGrp="1"/>
          </p:cNvSpPr>
          <p:nvPr>
            <p:ph type="sldNum" sz="quarter" idx="4"/>
          </p:nvPr>
        </p:nvSpPr>
        <p:spPr>
          <a:xfrm>
            <a:off x="2206088" y="13024017"/>
            <a:ext cx="924316" cy="444843"/>
          </a:xfrm>
          <a:prstGeom prst="rect">
            <a:avLst/>
          </a:prstGeom>
        </p:spPr>
        <p:txBody>
          <a:bodyPr vert="horz" lIns="91440" tIns="45720" rIns="91440" bIns="45720" rtlCol="0" anchor="ctr"/>
          <a:lstStyle>
            <a:lvl1pPr algn="l">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15713213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Sidebar-Oval">
    <p:bg>
      <p:bgRef idx="1001">
        <a:schemeClr val="bg2"/>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CC1413D-AA80-5916-E18A-87102AB436F5}"/>
              </a:ext>
              <a:ext uri="{C183D7F6-B498-43B3-948B-1728B52AA6E4}">
                <adec:decorative xmlns:adec="http://schemas.microsoft.com/office/drawing/2017/decorative" val="1"/>
              </a:ext>
            </a:extLst>
          </p:cNvPr>
          <p:cNvPicPr>
            <a:picLocks noChangeAspect="1"/>
          </p:cNvPicPr>
          <p:nvPr userDrawn="1"/>
        </p:nvPicPr>
        <p:blipFill rotWithShape="1">
          <a:blip r:embed="rId2"/>
          <a:srcRect l="-1" r="93100"/>
          <a:stretch/>
        </p:blipFill>
        <p:spPr>
          <a:xfrm>
            <a:off x="1587" y="0"/>
            <a:ext cx="1682772" cy="13716893"/>
          </a:xfrm>
          <a:prstGeom prst="rect">
            <a:avLst/>
          </a:prstGeom>
        </p:spPr>
      </p:pic>
      <p:pic>
        <p:nvPicPr>
          <p:cNvPr id="17" name="Picture 16">
            <a:extLst>
              <a:ext uri="{FF2B5EF4-FFF2-40B4-BE49-F238E27FC236}">
                <a16:creationId xmlns:a16="http://schemas.microsoft.com/office/drawing/2014/main" id="{264458B6-0897-B08E-BD63-D027D5128B57}"/>
              </a:ext>
              <a:ext uri="{C183D7F6-B498-43B3-948B-1728B52AA6E4}">
                <adec:decorative xmlns:adec="http://schemas.microsoft.com/office/drawing/2017/decorative" val="1"/>
              </a:ext>
            </a:extLst>
          </p:cNvPr>
          <p:cNvPicPr>
            <a:picLocks noChangeAspect="1"/>
          </p:cNvPicPr>
          <p:nvPr userDrawn="1"/>
        </p:nvPicPr>
        <p:blipFill rotWithShape="1">
          <a:blip r:embed="rId2"/>
          <a:srcRect l="6900" t="80305" r="5216"/>
          <a:stretch/>
        </p:blipFill>
        <p:spPr>
          <a:xfrm>
            <a:off x="1684359" y="11015330"/>
            <a:ext cx="21430822" cy="2701563"/>
          </a:xfrm>
          <a:prstGeom prst="rect">
            <a:avLst/>
          </a:prstGeom>
        </p:spPr>
      </p:pic>
      <p:sp>
        <p:nvSpPr>
          <p:cNvPr id="6" name="Rectangle 5">
            <a:extLst>
              <a:ext uri="{FF2B5EF4-FFF2-40B4-BE49-F238E27FC236}">
                <a16:creationId xmlns:a16="http://schemas.microsoft.com/office/drawing/2014/main" id="{AE5EE25A-A459-3620-F240-4DFA54D6D844}"/>
              </a:ext>
              <a:ext uri="{C183D7F6-B498-43B3-948B-1728B52AA6E4}">
                <adec:decorative xmlns:adec="http://schemas.microsoft.com/office/drawing/2017/decorative" val="1"/>
              </a:ext>
            </a:extLst>
          </p:cNvPr>
          <p:cNvSpPr/>
          <p:nvPr userDrawn="1"/>
        </p:nvSpPr>
        <p:spPr>
          <a:xfrm>
            <a:off x="16698809" y="0"/>
            <a:ext cx="467841" cy="1371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row of trees on a road&#10;&#10;Description automatically generated">
            <a:extLst>
              <a:ext uri="{FF2B5EF4-FFF2-40B4-BE49-F238E27FC236}">
                <a16:creationId xmlns:a16="http://schemas.microsoft.com/office/drawing/2014/main" id="{AC942C72-8EC5-C087-939D-9BC6B550B651}"/>
              </a:ext>
            </a:extLst>
          </p:cNvPr>
          <p:cNvPicPr>
            <a:picLocks noChangeAspect="1"/>
          </p:cNvPicPr>
          <p:nvPr userDrawn="1"/>
        </p:nvPicPr>
        <p:blipFill rotWithShape="1">
          <a:blip r:embed="rId3"/>
          <a:srcRect l="2834"/>
          <a:stretch/>
        </p:blipFill>
        <p:spPr>
          <a:xfrm>
            <a:off x="17166651" y="1"/>
            <a:ext cx="7218938" cy="13715999"/>
          </a:xfrm>
          <a:prstGeom prst="rect">
            <a:avLst/>
          </a:prstGeom>
        </p:spPr>
      </p:pic>
      <p:pic>
        <p:nvPicPr>
          <p:cNvPr id="8" name="Picture 7" descr="Colorado State University symbol">
            <a:extLst>
              <a:ext uri="{FF2B5EF4-FFF2-40B4-BE49-F238E27FC236}">
                <a16:creationId xmlns:a16="http://schemas.microsoft.com/office/drawing/2014/main" id="{34E038AC-1AE3-ED73-7036-C6CAB00FA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209715" y="11547405"/>
            <a:ext cx="1446028" cy="1446028"/>
          </a:xfrm>
          <a:prstGeom prst="rect">
            <a:avLst/>
          </a:prstGeom>
        </p:spPr>
      </p:pic>
      <p:sp>
        <p:nvSpPr>
          <p:cNvPr id="15" name="Title 1">
            <a:extLst>
              <a:ext uri="{FF2B5EF4-FFF2-40B4-BE49-F238E27FC236}">
                <a16:creationId xmlns:a16="http://schemas.microsoft.com/office/drawing/2014/main" id="{D85F4885-CC1E-1EF1-E274-97D422B3CB7E}"/>
              </a:ext>
            </a:extLst>
          </p:cNvPr>
          <p:cNvSpPr>
            <a:spLocks noGrp="1"/>
          </p:cNvSpPr>
          <p:nvPr>
            <p:ph type="title" hasCustomPrompt="1"/>
          </p:nvPr>
        </p:nvSpPr>
        <p:spPr>
          <a:xfrm>
            <a:off x="2199573" y="1041989"/>
            <a:ext cx="13515349" cy="2893100"/>
          </a:xfrm>
        </p:spPr>
        <p:txBody>
          <a:bodyPr anchor="t" anchorCtr="0"/>
          <a:lstStyle>
            <a:lvl1pPr>
              <a:defRPr>
                <a:solidFill>
                  <a:schemeClr val="tx2"/>
                </a:solidFill>
              </a:defRPr>
            </a:lvl1pPr>
          </a:lstStyle>
          <a:p>
            <a:r>
              <a:rPr lang="en-US"/>
              <a:t>Two-line</a:t>
            </a:r>
            <a:br>
              <a:rPr lang="en-US"/>
            </a:br>
            <a:r>
              <a:rPr lang="en-US"/>
              <a:t>Headline</a:t>
            </a:r>
          </a:p>
        </p:txBody>
      </p:sp>
      <p:sp>
        <p:nvSpPr>
          <p:cNvPr id="16" name="Content Placeholder 2">
            <a:extLst>
              <a:ext uri="{FF2B5EF4-FFF2-40B4-BE49-F238E27FC236}">
                <a16:creationId xmlns:a16="http://schemas.microsoft.com/office/drawing/2014/main" id="{2C52649C-B641-EC57-75DF-EF9D3DD7C85E}"/>
              </a:ext>
            </a:extLst>
          </p:cNvPr>
          <p:cNvSpPr>
            <a:spLocks noGrp="1"/>
          </p:cNvSpPr>
          <p:nvPr>
            <p:ph idx="1" hasCustomPrompt="1"/>
          </p:nvPr>
        </p:nvSpPr>
        <p:spPr>
          <a:xfrm>
            <a:off x="2199572" y="4642064"/>
            <a:ext cx="13515349"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a:p>
            <a:pPr lvl="0"/>
            <a:r>
              <a:rPr lang="en-US"/>
              <a:t>Copy</a:t>
            </a:r>
          </a:p>
          <a:p>
            <a:pPr lvl="0"/>
            <a:r>
              <a:rPr lang="en-US"/>
              <a:t>Copy</a:t>
            </a:r>
          </a:p>
          <a:p>
            <a:pPr lvl="0"/>
            <a:r>
              <a:rPr lang="en-US"/>
              <a:t>Copy</a:t>
            </a:r>
          </a:p>
        </p:txBody>
      </p:sp>
      <p:sp>
        <p:nvSpPr>
          <p:cNvPr id="2" name="Slide Number Placeholder 3">
            <a:extLst>
              <a:ext uri="{FF2B5EF4-FFF2-40B4-BE49-F238E27FC236}">
                <a16:creationId xmlns:a16="http://schemas.microsoft.com/office/drawing/2014/main" id="{F42F9FFF-7EB1-A7DB-B013-A716B683F643}"/>
              </a:ext>
            </a:extLst>
          </p:cNvPr>
          <p:cNvSpPr>
            <a:spLocks noGrp="1"/>
          </p:cNvSpPr>
          <p:nvPr>
            <p:ph type="sldNum" sz="quarter" idx="4"/>
          </p:nvPr>
        </p:nvSpPr>
        <p:spPr>
          <a:xfrm>
            <a:off x="2206088" y="13024017"/>
            <a:ext cx="924316" cy="444843"/>
          </a:xfrm>
          <a:prstGeom prst="rect">
            <a:avLst/>
          </a:prstGeom>
        </p:spPr>
        <p:txBody>
          <a:bodyPr vert="horz" lIns="91440" tIns="45720" rIns="91440" bIns="45720" rtlCol="0" anchor="ctr"/>
          <a:lstStyle>
            <a:lvl1pPr algn="l">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917357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Sidebar">
    <p:bg>
      <p:bgRef idx="1001">
        <a:schemeClr val="bg2"/>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C866178-CBCD-77EF-8FAB-1F3C49A75436}"/>
              </a:ext>
              <a:ext uri="{C183D7F6-B498-43B3-948B-1728B52AA6E4}">
                <adec:decorative xmlns:adec="http://schemas.microsoft.com/office/drawing/2017/decorative" val="1"/>
              </a:ext>
            </a:extLst>
          </p:cNvPr>
          <p:cNvPicPr>
            <a:picLocks noChangeAspect="1"/>
          </p:cNvPicPr>
          <p:nvPr userDrawn="1"/>
        </p:nvPicPr>
        <p:blipFill rotWithShape="1">
          <a:blip r:embed="rId2"/>
          <a:srcRect l="-1" r="93100"/>
          <a:stretch/>
        </p:blipFill>
        <p:spPr>
          <a:xfrm>
            <a:off x="1587" y="0"/>
            <a:ext cx="1682772" cy="13716893"/>
          </a:xfrm>
          <a:prstGeom prst="rect">
            <a:avLst/>
          </a:prstGeom>
        </p:spPr>
      </p:pic>
      <p:pic>
        <p:nvPicPr>
          <p:cNvPr id="3" name="Picture 2">
            <a:extLst>
              <a:ext uri="{FF2B5EF4-FFF2-40B4-BE49-F238E27FC236}">
                <a16:creationId xmlns:a16="http://schemas.microsoft.com/office/drawing/2014/main" id="{E50CAAFB-2C9A-D0BB-FC1C-BBDD98ACFB0E}"/>
              </a:ext>
              <a:ext uri="{C183D7F6-B498-43B3-948B-1728B52AA6E4}">
                <adec:decorative xmlns:adec="http://schemas.microsoft.com/office/drawing/2017/decorative" val="1"/>
              </a:ext>
            </a:extLst>
          </p:cNvPr>
          <p:cNvPicPr>
            <a:picLocks noChangeAspect="1"/>
          </p:cNvPicPr>
          <p:nvPr userDrawn="1"/>
        </p:nvPicPr>
        <p:blipFill rotWithShape="1">
          <a:blip r:embed="rId2"/>
          <a:srcRect l="6900" t="80305" r="31592"/>
          <a:stretch/>
        </p:blipFill>
        <p:spPr>
          <a:xfrm>
            <a:off x="1684360" y="11015330"/>
            <a:ext cx="14998886" cy="2701563"/>
          </a:xfrm>
          <a:prstGeom prst="rect">
            <a:avLst/>
          </a:prstGeom>
        </p:spPr>
      </p:pic>
      <p:sp>
        <p:nvSpPr>
          <p:cNvPr id="8" name="Rectangle 7">
            <a:extLst>
              <a:ext uri="{FF2B5EF4-FFF2-40B4-BE49-F238E27FC236}">
                <a16:creationId xmlns:a16="http://schemas.microsoft.com/office/drawing/2014/main" id="{6282DB31-56E1-FB99-975F-6A13C48A2228}"/>
              </a:ext>
              <a:ext uri="{C183D7F6-B498-43B3-948B-1728B52AA6E4}">
                <adec:decorative xmlns:adec="http://schemas.microsoft.com/office/drawing/2017/decorative" val="1"/>
              </a:ext>
            </a:extLst>
          </p:cNvPr>
          <p:cNvSpPr/>
          <p:nvPr userDrawn="1"/>
        </p:nvSpPr>
        <p:spPr>
          <a:xfrm>
            <a:off x="16698809" y="0"/>
            <a:ext cx="467841" cy="1371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Picture Placeholder 9">
            <a:extLst>
              <a:ext uri="{FF2B5EF4-FFF2-40B4-BE49-F238E27FC236}">
                <a16:creationId xmlns:a16="http://schemas.microsoft.com/office/drawing/2014/main" id="{B7A48FE2-579B-81DF-FD0F-99223BB771EF}"/>
              </a:ext>
            </a:extLst>
          </p:cNvPr>
          <p:cNvSpPr>
            <a:spLocks noGrp="1"/>
          </p:cNvSpPr>
          <p:nvPr>
            <p:ph type="pic" sz="quarter" idx="17" hasCustomPrompt="1"/>
          </p:nvPr>
        </p:nvSpPr>
        <p:spPr>
          <a:xfrm>
            <a:off x="17182214" y="0"/>
            <a:ext cx="7170578" cy="13716000"/>
          </a:xfrm>
        </p:spPr>
        <p:txBody>
          <a:bodyPr anchor="ctr" anchorCtr="0">
            <a:noAutofit/>
          </a:bodyPr>
          <a:lstStyle>
            <a:lvl1pPr marL="0" indent="0" algn="ctr">
              <a:buNone/>
              <a:defRPr>
                <a:solidFill>
                  <a:schemeClr val="tx1"/>
                </a:solidFill>
              </a:defRPr>
            </a:lvl1pPr>
          </a:lstStyle>
          <a:p>
            <a:r>
              <a:rPr lang="en-US"/>
              <a:t>Click to insert photo</a:t>
            </a:r>
          </a:p>
        </p:txBody>
      </p:sp>
      <p:sp>
        <p:nvSpPr>
          <p:cNvPr id="15" name="Title 1">
            <a:extLst>
              <a:ext uri="{FF2B5EF4-FFF2-40B4-BE49-F238E27FC236}">
                <a16:creationId xmlns:a16="http://schemas.microsoft.com/office/drawing/2014/main" id="{D85F4885-CC1E-1EF1-E274-97D422B3CB7E}"/>
              </a:ext>
            </a:extLst>
          </p:cNvPr>
          <p:cNvSpPr>
            <a:spLocks noGrp="1"/>
          </p:cNvSpPr>
          <p:nvPr>
            <p:ph type="title" hasCustomPrompt="1"/>
          </p:nvPr>
        </p:nvSpPr>
        <p:spPr>
          <a:xfrm>
            <a:off x="2199573" y="1041989"/>
            <a:ext cx="13515349" cy="2893100"/>
          </a:xfrm>
        </p:spPr>
        <p:txBody>
          <a:bodyPr anchor="t" anchorCtr="0"/>
          <a:lstStyle>
            <a:lvl1pPr>
              <a:defRPr>
                <a:solidFill>
                  <a:schemeClr val="tx2"/>
                </a:solidFill>
              </a:defRPr>
            </a:lvl1pPr>
          </a:lstStyle>
          <a:p>
            <a:r>
              <a:rPr lang="en-US"/>
              <a:t>Two-line</a:t>
            </a:r>
            <a:br>
              <a:rPr lang="en-US"/>
            </a:br>
            <a:r>
              <a:rPr lang="en-US"/>
              <a:t>Headline</a:t>
            </a:r>
          </a:p>
        </p:txBody>
      </p:sp>
      <p:sp>
        <p:nvSpPr>
          <p:cNvPr id="16" name="Content Placeholder 2">
            <a:extLst>
              <a:ext uri="{FF2B5EF4-FFF2-40B4-BE49-F238E27FC236}">
                <a16:creationId xmlns:a16="http://schemas.microsoft.com/office/drawing/2014/main" id="{2C52649C-B641-EC57-75DF-EF9D3DD7C85E}"/>
              </a:ext>
            </a:extLst>
          </p:cNvPr>
          <p:cNvSpPr>
            <a:spLocks noGrp="1"/>
          </p:cNvSpPr>
          <p:nvPr>
            <p:ph idx="1" hasCustomPrompt="1"/>
          </p:nvPr>
        </p:nvSpPr>
        <p:spPr>
          <a:xfrm>
            <a:off x="2199572" y="4642064"/>
            <a:ext cx="13515349"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a:p>
            <a:pPr lvl="0"/>
            <a:r>
              <a:rPr lang="en-US"/>
              <a:t>Copy</a:t>
            </a:r>
          </a:p>
          <a:p>
            <a:pPr lvl="0"/>
            <a:r>
              <a:rPr lang="en-US"/>
              <a:t>Copy</a:t>
            </a:r>
          </a:p>
          <a:p>
            <a:pPr lvl="0"/>
            <a:r>
              <a:rPr lang="en-US"/>
              <a:t>Copy</a:t>
            </a:r>
          </a:p>
        </p:txBody>
      </p:sp>
      <p:sp>
        <p:nvSpPr>
          <p:cNvPr id="4" name="Slide Number Placeholder 3">
            <a:extLst>
              <a:ext uri="{FF2B5EF4-FFF2-40B4-BE49-F238E27FC236}">
                <a16:creationId xmlns:a16="http://schemas.microsoft.com/office/drawing/2014/main" id="{30222878-7E9A-81E8-7BD4-EA17ADD9C683}"/>
              </a:ext>
            </a:extLst>
          </p:cNvPr>
          <p:cNvSpPr>
            <a:spLocks noGrp="1"/>
          </p:cNvSpPr>
          <p:nvPr>
            <p:ph type="sldNum" sz="quarter" idx="4"/>
          </p:nvPr>
        </p:nvSpPr>
        <p:spPr>
          <a:xfrm>
            <a:off x="2206088" y="13024017"/>
            <a:ext cx="924316" cy="444843"/>
          </a:xfrm>
          <a:prstGeom prst="rect">
            <a:avLst/>
          </a:prstGeom>
        </p:spPr>
        <p:txBody>
          <a:bodyPr vert="horz" lIns="91440" tIns="45720" rIns="91440" bIns="45720" rtlCol="0" anchor="ctr"/>
          <a:lstStyle>
            <a:lvl1pPr algn="l">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1396111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2"/>
      </p:bgRef>
    </p:bg>
    <p:spTree>
      <p:nvGrpSpPr>
        <p:cNvPr id="1" name=""/>
        <p:cNvGrpSpPr/>
        <p:nvPr/>
      </p:nvGrpSpPr>
      <p:grpSpPr>
        <a:xfrm>
          <a:off x="0" y="0"/>
          <a:ext cx="0" cy="0"/>
          <a:chOff x="0" y="0"/>
          <a:chExt cx="0" cy="0"/>
        </a:xfrm>
      </p:grpSpPr>
      <p:sp>
        <p:nvSpPr>
          <p:cNvPr id="20" name="Title Placeholder 1"/>
          <p:cNvSpPr>
            <a:spLocks noGrp="1"/>
          </p:cNvSpPr>
          <p:nvPr>
            <p:ph type="title" hasCustomPrompt="1"/>
          </p:nvPr>
        </p:nvSpPr>
        <p:spPr>
          <a:xfrm>
            <a:off x="3594647" y="5063294"/>
            <a:ext cx="17197884" cy="1538883"/>
          </a:xfrm>
          <a:prstGeom prst="rect">
            <a:avLst/>
          </a:prstGeom>
        </p:spPr>
        <p:txBody>
          <a:bodyPr vert="horz" wrap="square" lIns="91440" tIns="91440" rIns="91440" bIns="91440" rtlCol="0" anchor="ctr" anchorCtr="0">
            <a:spAutoFit/>
          </a:bodyPr>
          <a:lstStyle>
            <a:lvl1pPr algn="ctr">
              <a:defRPr>
                <a:solidFill>
                  <a:schemeClr val="tx1"/>
                </a:solidFill>
              </a:defRPr>
            </a:lvl1pPr>
          </a:lstStyle>
          <a:p>
            <a:r>
              <a:rPr lang="en-US"/>
              <a:t>“Quote”</a:t>
            </a:r>
          </a:p>
        </p:txBody>
      </p:sp>
      <p:grpSp>
        <p:nvGrpSpPr>
          <p:cNvPr id="4" name="Group 3">
            <a:extLst>
              <a:ext uri="{FF2B5EF4-FFF2-40B4-BE49-F238E27FC236}">
                <a16:creationId xmlns:a16="http://schemas.microsoft.com/office/drawing/2014/main" id="{922027ED-012B-7407-85EE-A5994FEE1EFB}"/>
              </a:ext>
              <a:ext uri="{C183D7F6-B498-43B3-948B-1728B52AA6E4}">
                <adec:decorative xmlns:adec="http://schemas.microsoft.com/office/drawing/2017/decorative" val="1"/>
              </a:ext>
            </a:extLst>
          </p:cNvPr>
          <p:cNvGrpSpPr/>
          <p:nvPr userDrawn="1"/>
        </p:nvGrpSpPr>
        <p:grpSpPr>
          <a:xfrm>
            <a:off x="0" y="12649202"/>
            <a:ext cx="7384308" cy="1066798"/>
            <a:chOff x="0" y="568749"/>
            <a:chExt cx="7384308" cy="1191643"/>
          </a:xfrm>
        </p:grpSpPr>
        <p:sp>
          <p:nvSpPr>
            <p:cNvPr id="5" name="Rectangle 4">
              <a:extLst>
                <a:ext uri="{FF2B5EF4-FFF2-40B4-BE49-F238E27FC236}">
                  <a16:creationId xmlns:a16="http://schemas.microsoft.com/office/drawing/2014/main" id="{AA6BD615-3100-6B0D-80AF-6148FF436E62}"/>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2AB864A-DFC1-8ACE-87E4-E92DA290916C}"/>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3CAA52F-343B-3FE3-30E3-295C4517EB1E}"/>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DB2290-3E87-EBEE-B7C5-B036F1C77117}"/>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FFB4E1-F274-B073-8E7E-CB2544A6D761}"/>
                </a:ext>
              </a:extLst>
            </p:cNvPr>
            <p:cNvSpPr/>
            <p:nvPr userDrawn="1"/>
          </p:nvSpPr>
          <p:spPr>
            <a:xfrm rot="16200000">
              <a:off x="1960153"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2F0147-429D-9A58-82F4-19D9B4664D4E}"/>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7891A34-14D2-ADB6-1169-740DA5910940}"/>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209C2B3-142D-5E44-1175-183720B6E55A}"/>
                </a:ext>
              </a:extLst>
            </p:cNvPr>
            <p:cNvSpPr/>
            <p:nvPr userDrawn="1"/>
          </p:nvSpPr>
          <p:spPr>
            <a:xfrm rot="16200000">
              <a:off x="366442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945597-6F58-A8E5-A24B-B3C67DA5490A}"/>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207D62-8D62-B822-1E45-17C921014CC7}"/>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2A9CCBA-B6CB-7D13-11F8-8B53466883D9}"/>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0D55400-2F92-5A7A-37B5-17CD27C2DC73}"/>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E0A2EF-4B95-657F-0869-CC36FA292DB5}"/>
                </a:ext>
              </a:extLst>
            </p:cNvPr>
            <p:cNvSpPr/>
            <p:nvPr userDrawn="1"/>
          </p:nvSpPr>
          <p:spPr>
            <a:xfrm rot="16200000">
              <a:off x="650487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8B2A8B82-B1AD-9FF9-67E7-3FDE201E7BD8}"/>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12647754"/>
            <a:ext cx="17002867" cy="1064129"/>
          </a:xfrm>
          <a:prstGeom prst="rect">
            <a:avLst/>
          </a:prstGeom>
        </p:spPr>
      </p:pic>
      <p:sp>
        <p:nvSpPr>
          <p:cNvPr id="2" name="Slide Number Placeholder 3">
            <a:extLst>
              <a:ext uri="{FF2B5EF4-FFF2-40B4-BE49-F238E27FC236}">
                <a16:creationId xmlns:a16="http://schemas.microsoft.com/office/drawing/2014/main" id="{7672AE2E-C5C4-44D6-2A12-46A2082FB2F2}"/>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rgbClr val="000000"/>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5274049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umns-Color Bars">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2440F7-CED7-BA5A-F03A-60FEE65F999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87" y="0"/>
            <a:ext cx="24385588" cy="13716893"/>
          </a:xfrm>
          <a:prstGeom prst="rect">
            <a:avLst/>
          </a:prstGeom>
        </p:spPr>
      </p:pic>
      <p:sp>
        <p:nvSpPr>
          <p:cNvPr id="5" name="Title 4">
            <a:extLst>
              <a:ext uri="{FF2B5EF4-FFF2-40B4-BE49-F238E27FC236}">
                <a16:creationId xmlns:a16="http://schemas.microsoft.com/office/drawing/2014/main" id="{129CFA67-6F27-DC17-19C2-9CAB7BCE34B4}"/>
              </a:ext>
            </a:extLst>
          </p:cNvPr>
          <p:cNvSpPr>
            <a:spLocks noGrp="1"/>
          </p:cNvSpPr>
          <p:nvPr>
            <p:ph type="title" hasCustomPrompt="1"/>
          </p:nvPr>
        </p:nvSpPr>
        <p:spPr>
          <a:xfrm>
            <a:off x="2605448" y="2096307"/>
            <a:ext cx="20507810" cy="1538883"/>
          </a:xfrm>
        </p:spPr>
        <p:txBody>
          <a:bodyPr/>
          <a:lstStyle/>
          <a:p>
            <a:r>
              <a:rPr lang="en-US"/>
              <a:t>Headline</a:t>
            </a:r>
          </a:p>
        </p:txBody>
      </p:sp>
      <p:sp>
        <p:nvSpPr>
          <p:cNvPr id="12" name="Text Placeholder 24"/>
          <p:cNvSpPr>
            <a:spLocks noGrp="1"/>
          </p:cNvSpPr>
          <p:nvPr>
            <p:ph type="body" sz="quarter" idx="10" hasCustomPrompt="1"/>
          </p:nvPr>
        </p:nvSpPr>
        <p:spPr>
          <a:xfrm>
            <a:off x="2605448" y="4255594"/>
            <a:ext cx="6075728" cy="892552"/>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p:txBody>
      </p:sp>
      <p:sp>
        <p:nvSpPr>
          <p:cNvPr id="14" name="Text Placeholder 24"/>
          <p:cNvSpPr>
            <a:spLocks noGrp="1"/>
          </p:cNvSpPr>
          <p:nvPr>
            <p:ph type="body" sz="quarter" idx="11" hasCustomPrompt="1"/>
          </p:nvPr>
        </p:nvSpPr>
        <p:spPr>
          <a:xfrm>
            <a:off x="9821489" y="4255594"/>
            <a:ext cx="6075728" cy="892552"/>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p:txBody>
      </p:sp>
      <p:sp>
        <p:nvSpPr>
          <p:cNvPr id="15" name="Text Placeholder 24"/>
          <p:cNvSpPr>
            <a:spLocks noGrp="1"/>
          </p:cNvSpPr>
          <p:nvPr>
            <p:ph type="body" sz="quarter" idx="12" hasCustomPrompt="1"/>
          </p:nvPr>
        </p:nvSpPr>
        <p:spPr>
          <a:xfrm>
            <a:off x="17037530" y="4255594"/>
            <a:ext cx="6075728" cy="892552"/>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p:txBody>
      </p:sp>
      <p:sp>
        <p:nvSpPr>
          <p:cNvPr id="2" name="Slide Number Placeholder 3">
            <a:extLst>
              <a:ext uri="{FF2B5EF4-FFF2-40B4-BE49-F238E27FC236}">
                <a16:creationId xmlns:a16="http://schemas.microsoft.com/office/drawing/2014/main" id="{E8697D4B-8432-9C6E-B48E-E03539E44DB1}"/>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Logo">
    <p:bg>
      <p:bgRef idx="1001">
        <a:schemeClr val="bg1"/>
      </p:bgRef>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BC10D8E-8D0B-3CB5-550F-C1F0821F1C34}"/>
              </a:ext>
              <a:ext uri="{C183D7F6-B498-43B3-948B-1728B52AA6E4}">
                <adec:decorative xmlns:adec="http://schemas.microsoft.com/office/drawing/2017/decorative" val="1"/>
              </a:ext>
            </a:extLst>
          </p:cNvPr>
          <p:cNvPicPr>
            <a:picLocks noChangeAspect="1"/>
          </p:cNvPicPr>
          <p:nvPr userDrawn="1"/>
        </p:nvPicPr>
        <p:blipFill rotWithShape="1">
          <a:blip r:embed="rId2"/>
          <a:srcRect r="1383"/>
          <a:stretch/>
        </p:blipFill>
        <p:spPr>
          <a:xfrm>
            <a:off x="0" y="0"/>
            <a:ext cx="1916219" cy="8547100"/>
          </a:xfrm>
          <a:prstGeom prst="rect">
            <a:avLst/>
          </a:prstGeom>
        </p:spPr>
      </p:pic>
      <p:sp>
        <p:nvSpPr>
          <p:cNvPr id="19" name="Rectangle 18">
            <a:extLst>
              <a:ext uri="{FF2B5EF4-FFF2-40B4-BE49-F238E27FC236}">
                <a16:creationId xmlns:a16="http://schemas.microsoft.com/office/drawing/2014/main" id="{CA12CD24-74CA-0905-D07A-23DF9DF44B5E}"/>
              </a:ext>
              <a:ext uri="{C183D7F6-B498-43B3-948B-1728B52AA6E4}">
                <adec:decorative xmlns:adec="http://schemas.microsoft.com/office/drawing/2017/decorative" val="1"/>
              </a:ext>
            </a:extLst>
          </p:cNvPr>
          <p:cNvSpPr/>
          <p:nvPr userDrawn="1"/>
        </p:nvSpPr>
        <p:spPr>
          <a:xfrm>
            <a:off x="0" y="8542867"/>
            <a:ext cx="1916247" cy="51731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B3B6BF-2B16-86A0-06F6-306E154F9442}"/>
              </a:ext>
              <a:ext uri="{C183D7F6-B498-43B3-948B-1728B52AA6E4}">
                <adec:decorative xmlns:adec="http://schemas.microsoft.com/office/drawing/2017/decorative" val="1"/>
              </a:ext>
            </a:extLst>
          </p:cNvPr>
          <p:cNvSpPr/>
          <p:nvPr userDrawn="1"/>
        </p:nvSpPr>
        <p:spPr>
          <a:xfrm flipH="1">
            <a:off x="1916247"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25EF944-57F4-E84D-0B8B-F23B69A51E8F}"/>
              </a:ext>
              <a:ext uri="{C183D7F6-B498-43B3-948B-1728B52AA6E4}">
                <adec:decorative xmlns:adec="http://schemas.microsoft.com/office/drawing/2017/decorative" val="1"/>
              </a:ext>
            </a:extLst>
          </p:cNvPr>
          <p:cNvSpPr/>
          <p:nvPr userDrawn="1"/>
        </p:nvSpPr>
        <p:spPr>
          <a:xfrm>
            <a:off x="2266440" y="0"/>
            <a:ext cx="6648960" cy="13715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Colorado State University logo">
            <a:extLst>
              <a:ext uri="{FF2B5EF4-FFF2-40B4-BE49-F238E27FC236}">
                <a16:creationId xmlns:a16="http://schemas.microsoft.com/office/drawing/2014/main" id="{513D1247-2275-E5FB-89CF-D88723D8114E}"/>
              </a:ext>
            </a:extLst>
          </p:cNvPr>
          <p:cNvPicPr>
            <a:picLocks noChangeAspect="1"/>
          </p:cNvPicPr>
          <p:nvPr userDrawn="1"/>
        </p:nvPicPr>
        <p:blipFill>
          <a:blip r:embed="rId3"/>
          <a:stretch>
            <a:fillRect/>
          </a:stretch>
        </p:blipFill>
        <p:spPr>
          <a:xfrm>
            <a:off x="3023038" y="5125206"/>
            <a:ext cx="5296465" cy="3465588"/>
          </a:xfrm>
          <a:prstGeom prst="rect">
            <a:avLst/>
          </a:prstGeom>
        </p:spPr>
      </p:pic>
      <p:sp>
        <p:nvSpPr>
          <p:cNvPr id="9" name="Title 1">
            <a:extLst>
              <a:ext uri="{FF2B5EF4-FFF2-40B4-BE49-F238E27FC236}">
                <a16:creationId xmlns:a16="http://schemas.microsoft.com/office/drawing/2014/main" id="{1E7B9D46-0C64-DE90-73CB-FC4C4FD139C7}"/>
              </a:ext>
            </a:extLst>
          </p:cNvPr>
          <p:cNvSpPr>
            <a:spLocks noGrp="1"/>
          </p:cNvSpPr>
          <p:nvPr>
            <p:ph type="title" hasCustomPrompt="1"/>
          </p:nvPr>
        </p:nvSpPr>
        <p:spPr>
          <a:xfrm>
            <a:off x="9995338" y="3524880"/>
            <a:ext cx="11950262" cy="5078313"/>
          </a:xfrm>
        </p:spPr>
        <p:txBody>
          <a:bodyPr/>
          <a:lstStyle>
            <a:lvl1pPr>
              <a:defRPr sz="10600"/>
            </a:lvl1pPr>
          </a:lstStyle>
          <a:p>
            <a:r>
              <a:rPr lang="en-US"/>
              <a:t>Three-line</a:t>
            </a:r>
            <a:br>
              <a:rPr lang="en-US"/>
            </a:br>
            <a:r>
              <a:rPr lang="en-US"/>
              <a:t>Presentation</a:t>
            </a:r>
            <a:br>
              <a:rPr lang="en-US"/>
            </a:br>
            <a:r>
              <a:rPr lang="en-US"/>
              <a:t>Title</a:t>
            </a:r>
          </a:p>
        </p:txBody>
      </p:sp>
      <p:cxnSp>
        <p:nvCxnSpPr>
          <p:cNvPr id="3" name="Straight Connector 2">
            <a:extLst>
              <a:ext uri="{C183D7F6-B498-43B3-948B-1728B52AA6E4}">
                <adec:decorative xmlns:adec="http://schemas.microsoft.com/office/drawing/2017/decorative" val="1"/>
              </a:ext>
            </a:extLst>
          </p:cNvPr>
          <p:cNvCxnSpPr/>
          <p:nvPr userDrawn="1"/>
        </p:nvCxnSpPr>
        <p:spPr>
          <a:xfrm>
            <a:off x="9995338" y="9039224"/>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0"/>
          <p:cNvSpPr>
            <a:spLocks noGrp="1"/>
          </p:cNvSpPr>
          <p:nvPr>
            <p:ph type="body" sz="quarter" idx="12" hasCustomPrompt="1"/>
          </p:nvPr>
        </p:nvSpPr>
        <p:spPr>
          <a:xfrm>
            <a:off x="9995339" y="9475255"/>
            <a:ext cx="11950262" cy="750975"/>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err="1"/>
              <a:t>Subheadline</a:t>
            </a:r>
            <a:r>
              <a:rPr lang="en-US"/>
              <a:t>, name, or date</a:t>
            </a:r>
          </a:p>
        </p:txBody>
      </p:sp>
      <p:sp>
        <p:nvSpPr>
          <p:cNvPr id="17" name="Rectangle 16">
            <a:extLst>
              <a:ext uri="{FF2B5EF4-FFF2-40B4-BE49-F238E27FC236}">
                <a16:creationId xmlns:a16="http://schemas.microsoft.com/office/drawing/2014/main" id="{93E58544-6EFC-4319-575F-41CF6786511F}"/>
              </a:ext>
              <a:ext uri="{C183D7F6-B498-43B3-948B-1728B52AA6E4}">
                <adec:decorative xmlns:adec="http://schemas.microsoft.com/office/drawing/2017/decorative" val="1"/>
              </a:ext>
            </a:extLst>
          </p:cNvPr>
          <p:cNvSpPr/>
          <p:nvPr userDrawn="1"/>
        </p:nvSpPr>
        <p:spPr>
          <a:xfrm flipH="1">
            <a:off x="22845326"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EB5B052-2CDE-BD23-7A21-71905398BDE6}"/>
              </a:ext>
              <a:ext uri="{C183D7F6-B498-43B3-948B-1728B52AA6E4}">
                <adec:decorative xmlns:adec="http://schemas.microsoft.com/office/drawing/2017/decorative" val="1"/>
              </a:ext>
            </a:extLst>
          </p:cNvPr>
          <p:cNvGrpSpPr/>
          <p:nvPr userDrawn="1"/>
        </p:nvGrpSpPr>
        <p:grpSpPr>
          <a:xfrm>
            <a:off x="23195530" y="1"/>
            <a:ext cx="1191645" cy="3962400"/>
            <a:chOff x="23195532" y="179377"/>
            <a:chExt cx="1191645" cy="3952951"/>
          </a:xfrm>
        </p:grpSpPr>
        <p:sp>
          <p:nvSpPr>
            <p:cNvPr id="5" name="Rectangle 4">
              <a:extLst>
                <a:ext uri="{FF2B5EF4-FFF2-40B4-BE49-F238E27FC236}">
                  <a16:creationId xmlns:a16="http://schemas.microsoft.com/office/drawing/2014/main" id="{963211BA-E7D7-3693-93C7-DDA43CEEC055}"/>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32A6159-BAF5-E0C8-B4B5-C415D68EA9A2}"/>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3694A3-5AE5-342B-306B-F64105E0D29D}"/>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D70BF71-6A7D-E032-CC68-F5B91A0B5D08}"/>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B01747F-78C9-192A-E0B3-BB8BE79EFEF1}"/>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AF11095-1E4B-721B-2D2E-A6AE9C07FEF2}"/>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714B9EB-86D0-1A95-18F4-6EF135DA6543}"/>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9" name="Picture 28">
            <a:extLst>
              <a:ext uri="{FF2B5EF4-FFF2-40B4-BE49-F238E27FC236}">
                <a16:creationId xmlns:a16="http://schemas.microsoft.com/office/drawing/2014/main" id="{2C9B660E-DADE-3297-F523-480C5756709A}"/>
              </a:ext>
              <a:ext uri="{C183D7F6-B498-43B3-948B-1728B52AA6E4}">
                <adec:decorative xmlns:adec="http://schemas.microsoft.com/office/drawing/2017/decorative" val="1"/>
              </a:ext>
            </a:extLst>
          </p:cNvPr>
          <p:cNvPicPr>
            <a:picLocks noChangeAspect="1"/>
          </p:cNvPicPr>
          <p:nvPr userDrawn="1"/>
        </p:nvPicPr>
        <p:blipFill rotWithShape="1">
          <a:blip r:embed="rId4"/>
          <a:srcRect l="1" r="39071"/>
          <a:stretch/>
        </p:blipFill>
        <p:spPr>
          <a:xfrm>
            <a:off x="23195519" y="3962400"/>
            <a:ext cx="1191643" cy="9753600"/>
          </a:xfrm>
          <a:prstGeom prst="rect">
            <a:avLst/>
          </a:prstGeom>
        </p:spPr>
      </p:pic>
    </p:spTree>
    <p:extLst>
      <p:ext uri="{BB962C8B-B14F-4D97-AF65-F5344CB8AC3E}">
        <p14:creationId xmlns:p14="http://schemas.microsoft.com/office/powerpoint/2010/main" val="2190331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umns-Sidebar">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367D14-DC84-37FE-9353-9AFB12EA160C}"/>
              </a:ext>
              <a:ext uri="{C183D7F6-B498-43B3-948B-1728B52AA6E4}">
                <adec:decorative xmlns:adec="http://schemas.microsoft.com/office/drawing/2017/decorative" val="1"/>
              </a:ext>
            </a:extLst>
          </p:cNvPr>
          <p:cNvPicPr>
            <a:picLocks noChangeAspect="1"/>
          </p:cNvPicPr>
          <p:nvPr userDrawn="1"/>
        </p:nvPicPr>
        <p:blipFill rotWithShape="1">
          <a:blip r:embed="rId2"/>
          <a:srcRect r="84048"/>
          <a:stretch/>
        </p:blipFill>
        <p:spPr>
          <a:xfrm>
            <a:off x="1587" y="0"/>
            <a:ext cx="3889929" cy="13716893"/>
          </a:xfrm>
          <a:prstGeom prst="rect">
            <a:avLst/>
          </a:prstGeom>
        </p:spPr>
      </p:pic>
      <p:sp>
        <p:nvSpPr>
          <p:cNvPr id="8" name="Rectangle 7">
            <a:extLst>
              <a:ext uri="{FF2B5EF4-FFF2-40B4-BE49-F238E27FC236}">
                <a16:creationId xmlns:a16="http://schemas.microsoft.com/office/drawing/2014/main" id="{AF38DA7F-E3F5-8F2E-74C2-ED9978E062A1}"/>
              </a:ext>
              <a:ext uri="{C183D7F6-B498-43B3-948B-1728B52AA6E4}">
                <adec:decorative xmlns:adec="http://schemas.microsoft.com/office/drawing/2017/decorative" val="1"/>
              </a:ext>
            </a:extLst>
          </p:cNvPr>
          <p:cNvSpPr/>
          <p:nvPr userDrawn="1"/>
        </p:nvSpPr>
        <p:spPr>
          <a:xfrm>
            <a:off x="3849950" y="0"/>
            <a:ext cx="467841"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lorado State University symbol">
            <a:extLst>
              <a:ext uri="{FF2B5EF4-FFF2-40B4-BE49-F238E27FC236}">
                <a16:creationId xmlns:a16="http://schemas.microsoft.com/office/drawing/2014/main" id="{E74486EA-1727-AA76-BCAA-5245CDDF5B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0856" y="11592396"/>
            <a:ext cx="1446028" cy="1446028"/>
          </a:xfrm>
          <a:prstGeom prst="rect">
            <a:avLst/>
          </a:prstGeom>
        </p:spPr>
      </p:pic>
      <p:sp>
        <p:nvSpPr>
          <p:cNvPr id="11" name="Title 4">
            <a:extLst>
              <a:ext uri="{FF2B5EF4-FFF2-40B4-BE49-F238E27FC236}">
                <a16:creationId xmlns:a16="http://schemas.microsoft.com/office/drawing/2014/main" id="{B10D2022-1C46-B33B-9D3B-B229B82C7315}"/>
              </a:ext>
            </a:extLst>
          </p:cNvPr>
          <p:cNvSpPr>
            <a:spLocks noGrp="1"/>
          </p:cNvSpPr>
          <p:nvPr>
            <p:ph type="title" hasCustomPrompt="1"/>
          </p:nvPr>
        </p:nvSpPr>
        <p:spPr>
          <a:xfrm>
            <a:off x="5169875" y="723070"/>
            <a:ext cx="18136812" cy="1538883"/>
          </a:xfrm>
        </p:spPr>
        <p:txBody>
          <a:bodyPr/>
          <a:lstStyle/>
          <a:p>
            <a:r>
              <a:rPr lang="en-US"/>
              <a:t>Headline</a:t>
            </a:r>
          </a:p>
        </p:txBody>
      </p:sp>
      <p:sp>
        <p:nvSpPr>
          <p:cNvPr id="12" name="Text Placeholder 24"/>
          <p:cNvSpPr>
            <a:spLocks noGrp="1"/>
          </p:cNvSpPr>
          <p:nvPr>
            <p:ph type="body" sz="quarter" idx="10" hasCustomPrompt="1"/>
          </p:nvPr>
        </p:nvSpPr>
        <p:spPr>
          <a:xfrm>
            <a:off x="5169876" y="2904662"/>
            <a:ext cx="5428021" cy="892552"/>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p:txBody>
      </p:sp>
      <p:sp>
        <p:nvSpPr>
          <p:cNvPr id="14" name="Text Placeholder 24"/>
          <p:cNvSpPr>
            <a:spLocks noGrp="1"/>
          </p:cNvSpPr>
          <p:nvPr>
            <p:ph type="body" sz="quarter" idx="11" hasCustomPrompt="1"/>
          </p:nvPr>
        </p:nvSpPr>
        <p:spPr>
          <a:xfrm>
            <a:off x="11524271" y="2904662"/>
            <a:ext cx="5428021" cy="892552"/>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p:txBody>
      </p:sp>
      <p:sp>
        <p:nvSpPr>
          <p:cNvPr id="15" name="Text Placeholder 24"/>
          <p:cNvSpPr>
            <a:spLocks noGrp="1"/>
          </p:cNvSpPr>
          <p:nvPr>
            <p:ph type="body" sz="quarter" idx="12" hasCustomPrompt="1"/>
          </p:nvPr>
        </p:nvSpPr>
        <p:spPr>
          <a:xfrm>
            <a:off x="17878666" y="2904662"/>
            <a:ext cx="5428021" cy="892552"/>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p:txBody>
      </p:sp>
      <p:sp>
        <p:nvSpPr>
          <p:cNvPr id="2" name="Slide Number Placeholder 3">
            <a:extLst>
              <a:ext uri="{FF2B5EF4-FFF2-40B4-BE49-F238E27FC236}">
                <a16:creationId xmlns:a16="http://schemas.microsoft.com/office/drawing/2014/main" id="{82F58C89-8A08-333D-6958-95A00A0BA13B}"/>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2103255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and Green Bar">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5904649" cy="13716000"/>
          </a:xfrm>
        </p:spPr>
        <p:txBody>
          <a:bodyPr anchor="ctr" anchorCtr="0">
            <a:noAutofit/>
          </a:bodyPr>
          <a:lstStyle>
            <a:lvl1pPr marL="0" indent="0" algn="ctr">
              <a:buNone/>
              <a:defRPr baseline="0"/>
            </a:lvl1pPr>
          </a:lstStyle>
          <a:p>
            <a:r>
              <a:rPr lang="en-US"/>
              <a:t>Click to insert photo</a:t>
            </a:r>
          </a:p>
        </p:txBody>
      </p:sp>
      <p:pic>
        <p:nvPicPr>
          <p:cNvPr id="8" name="Picture 7">
            <a:extLst>
              <a:ext uri="{FF2B5EF4-FFF2-40B4-BE49-F238E27FC236}">
                <a16:creationId xmlns:a16="http://schemas.microsoft.com/office/drawing/2014/main" id="{13CB5CA8-1D33-D57A-0D5B-9F0C565ED12F}"/>
              </a:ext>
              <a:ext uri="{C183D7F6-B498-43B3-948B-1728B52AA6E4}">
                <adec:decorative xmlns:adec="http://schemas.microsoft.com/office/drawing/2017/decorative" val="1"/>
              </a:ext>
            </a:extLst>
          </p:cNvPr>
          <p:cNvPicPr>
            <a:picLocks noChangeAspect="1"/>
          </p:cNvPicPr>
          <p:nvPr userDrawn="1"/>
        </p:nvPicPr>
        <p:blipFill rotWithShape="1">
          <a:blip r:embed="rId2"/>
          <a:srcRect l="2279" t="10488"/>
          <a:stretch/>
        </p:blipFill>
        <p:spPr>
          <a:xfrm rot="10800000">
            <a:off x="16138571" y="0"/>
            <a:ext cx="8248604" cy="13716000"/>
          </a:xfrm>
          <a:prstGeom prst="rect">
            <a:avLst/>
          </a:prstGeom>
        </p:spPr>
      </p:pic>
      <p:sp>
        <p:nvSpPr>
          <p:cNvPr id="9" name="Rectangle 8">
            <a:extLst>
              <a:ext uri="{FF2B5EF4-FFF2-40B4-BE49-F238E27FC236}">
                <a16:creationId xmlns:a16="http://schemas.microsoft.com/office/drawing/2014/main" id="{0FB33A28-D647-6609-0C80-6EA99E415953}"/>
              </a:ext>
              <a:ext uri="{C183D7F6-B498-43B3-948B-1728B52AA6E4}">
                <adec:decorative xmlns:adec="http://schemas.microsoft.com/office/drawing/2017/decorative" val="1"/>
              </a:ext>
            </a:extLst>
          </p:cNvPr>
          <p:cNvSpPr/>
          <p:nvPr userDrawn="1"/>
        </p:nvSpPr>
        <p:spPr>
          <a:xfrm>
            <a:off x="15904649" y="-2"/>
            <a:ext cx="467841"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1" hasCustomPrompt="1"/>
          </p:nvPr>
        </p:nvSpPr>
        <p:spPr>
          <a:xfrm>
            <a:off x="16873773" y="6858000"/>
            <a:ext cx="6778200" cy="695255"/>
          </a:xfrm>
        </p:spPr>
        <p:txBody>
          <a:bodyPr wrap="square">
            <a:spAutoFit/>
          </a:bodyPr>
          <a:lstStyle>
            <a:lvl1pPr marL="0" indent="0" algn="ctr">
              <a:lnSpc>
                <a:spcPct val="114000"/>
              </a:lnSpc>
              <a:buNone/>
              <a:defRPr baseline="0">
                <a:solidFill>
                  <a:schemeClr val="bg1"/>
                </a:solidFill>
              </a:defRPr>
            </a:lvl1pPr>
          </a:lstStyle>
          <a:p>
            <a:pPr lvl="0"/>
            <a:r>
              <a:rPr lang="en-US"/>
              <a:t>Copy</a:t>
            </a:r>
          </a:p>
        </p:txBody>
      </p:sp>
      <p:sp>
        <p:nvSpPr>
          <p:cNvPr id="11" name="Title Placeholder 1"/>
          <p:cNvSpPr>
            <a:spLocks noGrp="1"/>
          </p:cNvSpPr>
          <p:nvPr>
            <p:ph type="title" hasCustomPrompt="1"/>
          </p:nvPr>
        </p:nvSpPr>
        <p:spPr>
          <a:xfrm>
            <a:off x="16873773" y="5246522"/>
            <a:ext cx="6778200" cy="933849"/>
          </a:xfrm>
          <a:prstGeom prst="rect">
            <a:avLst/>
          </a:prstGeom>
        </p:spPr>
        <p:txBody>
          <a:bodyPr vert="horz" wrap="square" lIns="101858" tIns="50929" rIns="101858" bIns="50929" rtlCol="0" anchor="b" anchorCtr="0">
            <a:spAutoFit/>
          </a:bodyPr>
          <a:lstStyle>
            <a:lvl1pPr algn="ctr">
              <a:defRPr sz="5400" b="0">
                <a:solidFill>
                  <a:schemeClr val="bg1"/>
                </a:solidFill>
              </a:defRPr>
            </a:lvl1pPr>
          </a:lstStyle>
          <a:p>
            <a:r>
              <a:rPr lang="en-US"/>
              <a:t>Headline</a:t>
            </a:r>
          </a:p>
        </p:txBody>
      </p:sp>
      <p:sp>
        <p:nvSpPr>
          <p:cNvPr id="5" name="Slide Number Placeholder 3">
            <a:extLst>
              <a:ext uri="{FF2B5EF4-FFF2-40B4-BE49-F238E27FC236}">
                <a16:creationId xmlns:a16="http://schemas.microsoft.com/office/drawing/2014/main" id="{823C1988-8971-9C59-BDE8-BC869EA85B11}"/>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bg1"/>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4559939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584C64-A914-822E-A0BB-375E897CD8BA}"/>
              </a:ext>
              <a:ext uri="{C183D7F6-B498-43B3-948B-1728B52AA6E4}">
                <adec:decorative xmlns:adec="http://schemas.microsoft.com/office/drawing/2017/decorative" val="1"/>
              </a:ext>
            </a:extLst>
          </p:cNvPr>
          <p:cNvGrpSpPr/>
          <p:nvPr userDrawn="1"/>
        </p:nvGrpSpPr>
        <p:grpSpPr>
          <a:xfrm>
            <a:off x="0" y="1"/>
            <a:ext cx="1191645" cy="3962400"/>
            <a:chOff x="23195532" y="179377"/>
            <a:chExt cx="1191645" cy="3952951"/>
          </a:xfrm>
        </p:grpSpPr>
        <p:sp>
          <p:nvSpPr>
            <p:cNvPr id="4" name="Rectangle 3">
              <a:extLst>
                <a:ext uri="{FF2B5EF4-FFF2-40B4-BE49-F238E27FC236}">
                  <a16:creationId xmlns:a16="http://schemas.microsoft.com/office/drawing/2014/main" id="{801BE646-2679-41E3-CEB5-2DD4A90CE1C6}"/>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D082E90-8AC0-2284-E1DB-33E0BDA450B6}"/>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6DA3119-45E8-4CA2-315E-F2CF9CBE15CE}"/>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D474F-9AA3-103A-C4A9-09C689687EE1}"/>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1CED52-3D32-5A87-9350-1D2CB3612122}"/>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7C670C8-1DCB-9B2F-3719-8994E2876370}"/>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A3FA346-5A9F-773A-7320-A028253E30BF}"/>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171B610E-3267-1CA7-77AC-581280028E48}"/>
              </a:ext>
              <a:ext uri="{C183D7F6-B498-43B3-948B-1728B52AA6E4}">
                <adec:decorative xmlns:adec="http://schemas.microsoft.com/office/drawing/2017/decorative" val="1"/>
              </a:ext>
            </a:extLst>
          </p:cNvPr>
          <p:cNvPicPr>
            <a:picLocks noChangeAspect="1"/>
          </p:cNvPicPr>
          <p:nvPr userDrawn="1"/>
        </p:nvPicPr>
        <p:blipFill rotWithShape="1">
          <a:blip r:embed="rId2"/>
          <a:srcRect l="1" r="39071"/>
          <a:stretch/>
        </p:blipFill>
        <p:spPr>
          <a:xfrm>
            <a:off x="0" y="3962400"/>
            <a:ext cx="1191643" cy="9753600"/>
          </a:xfrm>
          <a:prstGeom prst="rect">
            <a:avLst/>
          </a:prstGeom>
        </p:spPr>
      </p:pic>
      <p:sp>
        <p:nvSpPr>
          <p:cNvPr id="14" name="Rectangle 13">
            <a:extLst>
              <a:ext uri="{FF2B5EF4-FFF2-40B4-BE49-F238E27FC236}">
                <a16:creationId xmlns:a16="http://schemas.microsoft.com/office/drawing/2014/main" id="{95391DFD-1F77-AEF7-99E8-EB336BCE8F9E}"/>
              </a:ext>
              <a:ext uri="{C183D7F6-B498-43B3-948B-1728B52AA6E4}">
                <adec:decorative xmlns:adec="http://schemas.microsoft.com/office/drawing/2017/decorative" val="1"/>
              </a:ext>
            </a:extLst>
          </p:cNvPr>
          <p:cNvSpPr/>
          <p:nvPr userDrawn="1"/>
        </p:nvSpPr>
        <p:spPr>
          <a:xfrm flipH="1">
            <a:off x="1191643"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498030" y="1715201"/>
            <a:ext cx="8581832" cy="2893100"/>
          </a:xfrm>
        </p:spPr>
        <p:txBody>
          <a:bodyPr anchor="t" anchorCtr="0"/>
          <a:lstStyle>
            <a:lvl1pPr>
              <a:defRPr>
                <a:solidFill>
                  <a:schemeClr val="tx2"/>
                </a:solidFill>
              </a:defRPr>
            </a:lvl1pPr>
          </a:lstStyle>
          <a:p>
            <a:r>
              <a:rPr lang="en-US"/>
              <a:t>Two-line</a:t>
            </a:r>
            <a:br>
              <a:rPr lang="en-US"/>
            </a:br>
            <a:r>
              <a:rPr lang="en-US"/>
              <a:t>Headline</a:t>
            </a:r>
          </a:p>
        </p:txBody>
      </p:sp>
      <p:sp>
        <p:nvSpPr>
          <p:cNvPr id="7" name="Content Placeholder 2"/>
          <p:cNvSpPr>
            <a:spLocks noGrp="1"/>
          </p:cNvSpPr>
          <p:nvPr>
            <p:ph idx="1" hasCustomPrompt="1"/>
          </p:nvPr>
        </p:nvSpPr>
        <p:spPr>
          <a:xfrm>
            <a:off x="2498029" y="5386343"/>
            <a:ext cx="8581830"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a:p>
            <a:pPr lvl="0"/>
            <a:r>
              <a:rPr lang="en-US"/>
              <a:t>Copy</a:t>
            </a:r>
          </a:p>
          <a:p>
            <a:pPr lvl="0"/>
            <a:r>
              <a:rPr lang="en-US"/>
              <a:t>Copy</a:t>
            </a:r>
          </a:p>
          <a:p>
            <a:pPr lvl="0"/>
            <a:r>
              <a:rPr lang="en-US"/>
              <a:t>Copy</a:t>
            </a:r>
          </a:p>
        </p:txBody>
      </p:sp>
      <p:sp>
        <p:nvSpPr>
          <p:cNvPr id="8" name="Picture Placeholder 9"/>
          <p:cNvSpPr>
            <a:spLocks noGrp="1"/>
          </p:cNvSpPr>
          <p:nvPr>
            <p:ph type="pic" sz="quarter" idx="13" hasCustomPrompt="1"/>
          </p:nvPr>
        </p:nvSpPr>
        <p:spPr>
          <a:xfrm>
            <a:off x="12036056" y="0"/>
            <a:ext cx="12351120" cy="13716000"/>
          </a:xfrm>
        </p:spPr>
        <p:txBody>
          <a:bodyPr anchor="ctr" anchorCtr="0">
            <a:noAutofit/>
          </a:bodyPr>
          <a:lstStyle>
            <a:lvl1pPr marL="0" indent="0" algn="ctr">
              <a:buNone/>
              <a:defRPr>
                <a:solidFill>
                  <a:schemeClr val="tx1"/>
                </a:solidFill>
              </a:defRPr>
            </a:lvl1pPr>
          </a:lstStyle>
          <a:p>
            <a:r>
              <a:rPr lang="en-US"/>
              <a:t>Click to insert photo</a:t>
            </a:r>
          </a:p>
        </p:txBody>
      </p:sp>
      <p:sp>
        <p:nvSpPr>
          <p:cNvPr id="2" name="Slide Number Placeholder 3">
            <a:extLst>
              <a:ext uri="{FF2B5EF4-FFF2-40B4-BE49-F238E27FC236}">
                <a16:creationId xmlns:a16="http://schemas.microsoft.com/office/drawing/2014/main" id="{55BA60A1-0A69-8625-4064-E44722C496FC}"/>
              </a:ext>
            </a:extLst>
          </p:cNvPr>
          <p:cNvSpPr>
            <a:spLocks noGrp="1"/>
          </p:cNvSpPr>
          <p:nvPr>
            <p:ph type="sldNum" sz="quarter" idx="4"/>
          </p:nvPr>
        </p:nvSpPr>
        <p:spPr>
          <a:xfrm>
            <a:off x="2508111" y="13024017"/>
            <a:ext cx="924316" cy="444843"/>
          </a:xfrm>
          <a:prstGeom prst="rect">
            <a:avLst/>
          </a:prstGeom>
        </p:spPr>
        <p:txBody>
          <a:bodyPr vert="horz" lIns="91440" tIns="45720" rIns="91440" bIns="45720" rtlCol="0" anchor="ctr"/>
          <a:lstStyle>
            <a:lvl1pPr algn="l">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9127990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and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D2B293C-E279-D262-62FF-DE9F18B375EB}"/>
              </a:ext>
            </a:extLst>
          </p:cNvPr>
          <p:cNvSpPr>
            <a:spLocks noGrp="1"/>
          </p:cNvSpPr>
          <p:nvPr>
            <p:ph type="title" hasCustomPrompt="1"/>
          </p:nvPr>
        </p:nvSpPr>
        <p:spPr>
          <a:xfrm>
            <a:off x="12582698" y="1715201"/>
            <a:ext cx="8581832" cy="2893100"/>
          </a:xfrm>
        </p:spPr>
        <p:txBody>
          <a:bodyPr anchor="t" anchorCtr="0"/>
          <a:lstStyle>
            <a:lvl1pPr>
              <a:defRPr>
                <a:solidFill>
                  <a:schemeClr val="tx2"/>
                </a:solidFill>
              </a:defRPr>
            </a:lvl1pPr>
          </a:lstStyle>
          <a:p>
            <a:r>
              <a:rPr lang="en-US"/>
              <a:t>Two-line</a:t>
            </a:r>
            <a:br>
              <a:rPr lang="en-US"/>
            </a:br>
            <a:r>
              <a:rPr lang="en-US"/>
              <a:t>Headline</a:t>
            </a:r>
          </a:p>
        </p:txBody>
      </p:sp>
      <p:sp>
        <p:nvSpPr>
          <p:cNvPr id="6" name="Content Placeholder 2">
            <a:extLst>
              <a:ext uri="{FF2B5EF4-FFF2-40B4-BE49-F238E27FC236}">
                <a16:creationId xmlns:a16="http://schemas.microsoft.com/office/drawing/2014/main" id="{3C4E5CF8-AF7E-5C3B-AE0F-2A8EB21265A1}"/>
              </a:ext>
            </a:extLst>
          </p:cNvPr>
          <p:cNvSpPr>
            <a:spLocks noGrp="1"/>
          </p:cNvSpPr>
          <p:nvPr>
            <p:ph idx="14" hasCustomPrompt="1"/>
          </p:nvPr>
        </p:nvSpPr>
        <p:spPr>
          <a:xfrm>
            <a:off x="12582701" y="5386343"/>
            <a:ext cx="8581830"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a:p>
            <a:pPr lvl="0"/>
            <a:r>
              <a:rPr lang="en-US"/>
              <a:t>Copy</a:t>
            </a:r>
          </a:p>
          <a:p>
            <a:pPr lvl="0"/>
            <a:r>
              <a:rPr lang="en-US"/>
              <a:t>Copy</a:t>
            </a:r>
          </a:p>
          <a:p>
            <a:pPr lvl="0"/>
            <a:r>
              <a:rPr lang="en-US"/>
              <a:t>Copy</a:t>
            </a:r>
          </a:p>
        </p:txBody>
      </p:sp>
      <p:sp>
        <p:nvSpPr>
          <p:cNvPr id="7" name="Picture Placeholder 9">
            <a:extLst>
              <a:ext uri="{FF2B5EF4-FFF2-40B4-BE49-F238E27FC236}">
                <a16:creationId xmlns:a16="http://schemas.microsoft.com/office/drawing/2014/main" id="{E7CA2E77-0C7A-35BA-F020-60D736EB44FB}"/>
              </a:ext>
            </a:extLst>
          </p:cNvPr>
          <p:cNvSpPr>
            <a:spLocks noGrp="1"/>
          </p:cNvSpPr>
          <p:nvPr>
            <p:ph type="pic" sz="quarter" idx="13" hasCustomPrompt="1"/>
          </p:nvPr>
        </p:nvSpPr>
        <p:spPr>
          <a:xfrm>
            <a:off x="0" y="0"/>
            <a:ext cx="11626499" cy="13716000"/>
          </a:xfrm>
        </p:spPr>
        <p:txBody>
          <a:bodyPr anchor="ctr" anchorCtr="0">
            <a:noAutofit/>
          </a:bodyPr>
          <a:lstStyle>
            <a:lvl1pPr marL="0" indent="0" algn="ctr">
              <a:buNone/>
              <a:defRPr>
                <a:solidFill>
                  <a:schemeClr val="tx1"/>
                </a:solidFill>
              </a:defRPr>
            </a:lvl1pPr>
          </a:lstStyle>
          <a:p>
            <a:r>
              <a:rPr lang="en-US"/>
              <a:t>Click to insert photo</a:t>
            </a:r>
          </a:p>
        </p:txBody>
      </p:sp>
      <p:sp>
        <p:nvSpPr>
          <p:cNvPr id="9" name="Rectangle 8">
            <a:extLst>
              <a:ext uri="{FF2B5EF4-FFF2-40B4-BE49-F238E27FC236}">
                <a16:creationId xmlns:a16="http://schemas.microsoft.com/office/drawing/2014/main" id="{08C56F39-2B84-2999-54DF-64863396D022}"/>
              </a:ext>
              <a:ext uri="{C183D7F6-B498-43B3-948B-1728B52AA6E4}">
                <adec:decorative xmlns:adec="http://schemas.microsoft.com/office/drawing/2017/decorative" val="1"/>
              </a:ext>
            </a:extLst>
          </p:cNvPr>
          <p:cNvSpPr/>
          <p:nvPr userDrawn="1"/>
        </p:nvSpPr>
        <p:spPr>
          <a:xfrm flipH="1">
            <a:off x="22120733"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FEAED01-6C6A-C36B-3B7D-03A91FE39E3D}"/>
              </a:ext>
              <a:ext uri="{C183D7F6-B498-43B3-948B-1728B52AA6E4}">
                <adec:decorative xmlns:adec="http://schemas.microsoft.com/office/drawing/2017/decorative" val="1"/>
              </a:ext>
            </a:extLst>
          </p:cNvPr>
          <p:cNvPicPr>
            <a:picLocks noChangeAspect="1"/>
          </p:cNvPicPr>
          <p:nvPr userDrawn="1"/>
        </p:nvPicPr>
        <p:blipFill rotWithShape="1">
          <a:blip r:embed="rId2"/>
          <a:srcRect l="1382"/>
          <a:stretch/>
        </p:blipFill>
        <p:spPr>
          <a:xfrm>
            <a:off x="22470927" y="0"/>
            <a:ext cx="1916247" cy="8547100"/>
          </a:xfrm>
          <a:prstGeom prst="rect">
            <a:avLst/>
          </a:prstGeom>
        </p:spPr>
      </p:pic>
      <p:sp>
        <p:nvSpPr>
          <p:cNvPr id="11" name="Rectangle 10">
            <a:extLst>
              <a:ext uri="{FF2B5EF4-FFF2-40B4-BE49-F238E27FC236}">
                <a16:creationId xmlns:a16="http://schemas.microsoft.com/office/drawing/2014/main" id="{1679910A-43DD-1C44-0141-B0B9F57F9CF4}"/>
              </a:ext>
              <a:ext uri="{C183D7F6-B498-43B3-948B-1728B52AA6E4}">
                <adec:decorative xmlns:adec="http://schemas.microsoft.com/office/drawing/2017/decorative" val="1"/>
              </a:ext>
            </a:extLst>
          </p:cNvPr>
          <p:cNvSpPr/>
          <p:nvPr userDrawn="1"/>
        </p:nvSpPr>
        <p:spPr>
          <a:xfrm>
            <a:off x="22470928" y="8542870"/>
            <a:ext cx="1916247" cy="5173130"/>
          </a:xfrm>
          <a:prstGeom prst="rect">
            <a:avLst/>
          </a:prstGeom>
          <a:solidFill>
            <a:srgbClr val="0061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0CB3283F-B7C5-4D58-F734-965D9263C2D6}"/>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bg1"/>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19440784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and Bottom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5EE7A8-CE53-9E0E-CB2D-27FFBA3B96E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 y="11295528"/>
            <a:ext cx="11866555" cy="2420471"/>
          </a:xfrm>
          <a:prstGeom prst="rect">
            <a:avLst/>
          </a:prstGeom>
        </p:spPr>
      </p:pic>
      <p:sp>
        <p:nvSpPr>
          <p:cNvPr id="5" name="Rectangle 4">
            <a:extLst>
              <a:ext uri="{FF2B5EF4-FFF2-40B4-BE49-F238E27FC236}">
                <a16:creationId xmlns:a16="http://schemas.microsoft.com/office/drawing/2014/main" id="{97AB5C39-6DBF-F77D-92A5-B8FEF05F2567}"/>
              </a:ext>
            </a:extLst>
          </p:cNvPr>
          <p:cNvSpPr/>
          <p:nvPr userDrawn="1"/>
        </p:nvSpPr>
        <p:spPr>
          <a:xfrm>
            <a:off x="11866554" y="11295529"/>
            <a:ext cx="12520620" cy="2420471"/>
          </a:xfrm>
          <a:prstGeom prst="rect">
            <a:avLst/>
          </a:prstGeom>
          <a:solidFill>
            <a:srgbClr val="0061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Placeholder 1"/>
          <p:cNvSpPr>
            <a:spLocks noGrp="1"/>
          </p:cNvSpPr>
          <p:nvPr>
            <p:ph type="title" hasCustomPrompt="1"/>
          </p:nvPr>
        </p:nvSpPr>
        <p:spPr>
          <a:xfrm>
            <a:off x="706724" y="11743593"/>
            <a:ext cx="22973728" cy="1333959"/>
          </a:xfrm>
          <a:prstGeom prst="rect">
            <a:avLst/>
          </a:prstGeom>
        </p:spPr>
        <p:txBody>
          <a:bodyPr vert="horz" wrap="square" lIns="101858" tIns="50929" rIns="101858" bIns="50929" rtlCol="0" anchor="t" anchorCtr="0">
            <a:spAutoFit/>
          </a:bodyPr>
          <a:lstStyle>
            <a:lvl1pPr>
              <a:defRPr sz="8000">
                <a:solidFill>
                  <a:schemeClr val="bg1"/>
                </a:solidFill>
              </a:defRPr>
            </a:lvl1pPr>
          </a:lstStyle>
          <a:p>
            <a:r>
              <a:rPr lang="en-US"/>
              <a:t>Headline</a:t>
            </a:r>
          </a:p>
        </p:txBody>
      </p:sp>
      <p:sp>
        <p:nvSpPr>
          <p:cNvPr id="3" name="Picture Placeholder 2"/>
          <p:cNvSpPr>
            <a:spLocks noGrp="1"/>
          </p:cNvSpPr>
          <p:nvPr>
            <p:ph type="pic" sz="quarter" idx="10" hasCustomPrompt="1"/>
          </p:nvPr>
        </p:nvSpPr>
        <p:spPr>
          <a:xfrm>
            <a:off x="0" y="0"/>
            <a:ext cx="24387175" cy="11295529"/>
          </a:xfrm>
        </p:spPr>
        <p:txBody>
          <a:bodyPr anchor="ctr" anchorCtr="0">
            <a:noAutofit/>
          </a:bodyPr>
          <a:lstStyle>
            <a:lvl1pPr marL="0" indent="0" algn="ctr">
              <a:buNone/>
              <a:defRPr baseline="0"/>
            </a:lvl1pPr>
          </a:lstStyle>
          <a:p>
            <a:r>
              <a:rPr lang="en-US"/>
              <a:t>Click to insert photo</a:t>
            </a:r>
          </a:p>
        </p:txBody>
      </p:sp>
      <p:sp>
        <p:nvSpPr>
          <p:cNvPr id="2" name="Slide Number Placeholder 3">
            <a:extLst>
              <a:ext uri="{FF2B5EF4-FFF2-40B4-BE49-F238E27FC236}">
                <a16:creationId xmlns:a16="http://schemas.microsoft.com/office/drawing/2014/main" id="{C1E06C1A-BE66-6D39-BB1E-3ACF85574593}"/>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bg1"/>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2754593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C3C97C-4922-CFA8-2692-28A33BDEF749}"/>
              </a:ext>
              <a:ext uri="{C183D7F6-B498-43B3-948B-1728B52AA6E4}">
                <adec:decorative xmlns:adec="http://schemas.microsoft.com/office/drawing/2017/decorative" val="1"/>
              </a:ext>
            </a:extLst>
          </p:cNvPr>
          <p:cNvPicPr>
            <a:picLocks noChangeAspect="1"/>
          </p:cNvPicPr>
          <p:nvPr userDrawn="1"/>
        </p:nvPicPr>
        <p:blipFill rotWithShape="1">
          <a:blip r:embed="rId2"/>
          <a:srcRect l="7976" r="86450"/>
          <a:stretch/>
        </p:blipFill>
        <p:spPr>
          <a:xfrm>
            <a:off x="0" y="-893"/>
            <a:ext cx="1359243" cy="13716893"/>
          </a:xfrm>
          <a:prstGeom prst="rect">
            <a:avLst/>
          </a:prstGeom>
        </p:spPr>
      </p:pic>
      <p:sp>
        <p:nvSpPr>
          <p:cNvPr id="5" name="Rectangle 4">
            <a:extLst>
              <a:ext uri="{FF2B5EF4-FFF2-40B4-BE49-F238E27FC236}">
                <a16:creationId xmlns:a16="http://schemas.microsoft.com/office/drawing/2014/main" id="{256AFC4A-24B4-F991-4FE8-5F2430532DFE}"/>
              </a:ext>
              <a:ext uri="{C183D7F6-B498-43B3-948B-1728B52AA6E4}">
                <adec:decorative xmlns:adec="http://schemas.microsoft.com/office/drawing/2017/decorative" val="1"/>
              </a:ext>
            </a:extLst>
          </p:cNvPr>
          <p:cNvSpPr/>
          <p:nvPr userDrawn="1"/>
        </p:nvSpPr>
        <p:spPr>
          <a:xfrm>
            <a:off x="1359243" y="-893"/>
            <a:ext cx="467841"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0" hasCustomPrompt="1"/>
          </p:nvPr>
        </p:nvSpPr>
        <p:spPr>
          <a:xfrm>
            <a:off x="1827084" y="0"/>
            <a:ext cx="22560091" cy="13716000"/>
          </a:xfrm>
        </p:spPr>
        <p:txBody>
          <a:bodyPr anchor="ctr" anchorCtr="0">
            <a:noAutofit/>
          </a:bodyPr>
          <a:lstStyle>
            <a:lvl1pPr marL="0" indent="0" algn="ctr">
              <a:buNone/>
              <a:defRPr baseline="0"/>
            </a:lvl1pPr>
          </a:lstStyle>
          <a:p>
            <a:r>
              <a:rPr lang="en-US"/>
              <a:t>Click to insert photo</a:t>
            </a:r>
          </a:p>
        </p:txBody>
      </p:sp>
      <p:sp>
        <p:nvSpPr>
          <p:cNvPr id="2" name="Slide Number Placeholder 3">
            <a:extLst>
              <a:ext uri="{FF2B5EF4-FFF2-40B4-BE49-F238E27FC236}">
                <a16:creationId xmlns:a16="http://schemas.microsoft.com/office/drawing/2014/main" id="{FDA53C57-585A-C862-A030-6CF433556190}"/>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bg1"/>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6436423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ttom Bar">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352C01-CF06-B681-184A-FAE5A6ECB036}"/>
              </a:ext>
              <a:ext uri="{C183D7F6-B498-43B3-948B-1728B52AA6E4}">
                <adec:decorative xmlns:adec="http://schemas.microsoft.com/office/drawing/2017/decorative" val="1"/>
              </a:ext>
            </a:extLst>
          </p:cNvPr>
          <p:cNvGrpSpPr/>
          <p:nvPr userDrawn="1"/>
        </p:nvGrpSpPr>
        <p:grpSpPr>
          <a:xfrm>
            <a:off x="0" y="12649202"/>
            <a:ext cx="7384308" cy="1066798"/>
            <a:chOff x="0" y="568749"/>
            <a:chExt cx="7384308" cy="1191643"/>
          </a:xfrm>
        </p:grpSpPr>
        <p:sp>
          <p:nvSpPr>
            <p:cNvPr id="10" name="Rectangle 9">
              <a:extLst>
                <a:ext uri="{FF2B5EF4-FFF2-40B4-BE49-F238E27FC236}">
                  <a16:creationId xmlns:a16="http://schemas.microsoft.com/office/drawing/2014/main" id="{BC95E2CB-20FB-92B4-7A63-AD12348A4E27}"/>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C85ADF-891A-E3CE-2A39-4F645BC1CD1D}"/>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E6FDF2-B195-6F0E-C775-3E75B03A7960}"/>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B659CA4-F22D-5CB5-4F52-1120A3B0163F}"/>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FFC27C3-B913-BD6A-2121-452EDFFA3347}"/>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27F1EFD-0724-26BE-BEA4-E006100A0613}"/>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31369B6-79CB-1FE0-44F1-A079EB772348}"/>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B0CCF14-934C-2F45-E299-EADABD572E15}"/>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BF02125-91FB-5BD9-B947-33A245C1AB2B}"/>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C8BF4F0-1BAD-2261-9678-45CC4F8C4B0D}"/>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AEEE461-0455-13A9-7AF9-6DF7BC0B5E78}"/>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FAA87AA-5EC1-0A64-9BDC-3C9B3892CA61}"/>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6AB6F20-A900-3B90-DBCD-94880C4C6CA8}"/>
                </a:ext>
              </a:extLst>
            </p:cNvPr>
            <p:cNvSpPr/>
            <p:nvPr userDrawn="1"/>
          </p:nvSpPr>
          <p:spPr>
            <a:xfrm rot="16200000">
              <a:off x="650487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E5559F08-43EE-41A4-7125-5A6E16B114C2}"/>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12647754"/>
            <a:ext cx="17002867" cy="1064129"/>
          </a:xfrm>
          <a:prstGeom prst="rect">
            <a:avLst/>
          </a:prstGeom>
        </p:spPr>
      </p:pic>
      <p:sp>
        <p:nvSpPr>
          <p:cNvPr id="2" name="Slide Number Placeholder 3">
            <a:extLst>
              <a:ext uri="{FF2B5EF4-FFF2-40B4-BE49-F238E27FC236}">
                <a16:creationId xmlns:a16="http://schemas.microsoft.com/office/drawing/2014/main" id="{54715335-D174-E71B-741C-712D7BBAF3BF}"/>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rgbClr val="000000"/>
                </a:solidFill>
              </a:defRPr>
            </a:lvl1pPr>
          </a:lstStyle>
          <a:p>
            <a:fld id="{5D421B75-32F1-3341-9ED0-64265A793BE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6BE7D36-222D-8293-06F9-02F1BC446FFB}"/>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11919352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Green">
    <p:bg>
      <p:bgRef idx="1001">
        <a:schemeClr val="bg2"/>
      </p:bgRef>
    </p:bg>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19C00B1-75B9-D48E-7592-19E77953A0E2}"/>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3557976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m End">
    <p:bg>
      <p:bgPr>
        <a:solidFill>
          <a:schemeClr val="tx2"/>
        </a:solidFill>
        <a:effectLst/>
      </p:bgPr>
    </p:bg>
    <p:spTree>
      <p:nvGrpSpPr>
        <p:cNvPr id="1" name=""/>
        <p:cNvGrpSpPr/>
        <p:nvPr/>
      </p:nvGrpSpPr>
      <p:grpSpPr>
        <a:xfrm>
          <a:off x="0" y="0"/>
          <a:ext cx="0" cy="0"/>
          <a:chOff x="0" y="0"/>
          <a:chExt cx="0" cy="0"/>
        </a:xfrm>
      </p:grpSpPr>
      <p:pic>
        <p:nvPicPr>
          <p:cNvPr id="3" name="Picture 2" descr="A ram with a leather halter&#10;&#10;Description automatically generated">
            <a:extLst>
              <a:ext uri="{FF2B5EF4-FFF2-40B4-BE49-F238E27FC236}">
                <a16:creationId xmlns:a16="http://schemas.microsoft.com/office/drawing/2014/main" id="{AF5630CA-CE85-8E94-7F94-DDB28DF995CB}"/>
              </a:ext>
            </a:extLst>
          </p:cNvPr>
          <p:cNvPicPr>
            <a:picLocks noChangeAspect="1"/>
          </p:cNvPicPr>
          <p:nvPr userDrawn="1"/>
        </p:nvPicPr>
        <p:blipFill>
          <a:blip r:embed="rId2"/>
          <a:stretch>
            <a:fillRect/>
          </a:stretch>
        </p:blipFill>
        <p:spPr>
          <a:xfrm>
            <a:off x="1587" y="0"/>
            <a:ext cx="24385588" cy="13716893"/>
          </a:xfrm>
          <a:prstGeom prst="rect">
            <a:avLst/>
          </a:prstGeom>
        </p:spPr>
      </p:pic>
      <p:pic>
        <p:nvPicPr>
          <p:cNvPr id="8" name="Picture 7" descr="Colorado State University logo">
            <a:extLst>
              <a:ext uri="{FF2B5EF4-FFF2-40B4-BE49-F238E27FC236}">
                <a16:creationId xmlns:a16="http://schemas.microsoft.com/office/drawing/2014/main" id="{1B6E8884-AC6A-78D6-0B43-26616F2549BE}"/>
              </a:ext>
            </a:extLst>
          </p:cNvPr>
          <p:cNvPicPr>
            <a:picLocks noChangeAspect="1"/>
          </p:cNvPicPr>
          <p:nvPr userDrawn="1"/>
        </p:nvPicPr>
        <p:blipFill>
          <a:blip r:embed="rId3"/>
          <a:stretch>
            <a:fillRect/>
          </a:stretch>
        </p:blipFill>
        <p:spPr>
          <a:xfrm>
            <a:off x="15806313" y="1473762"/>
            <a:ext cx="5296464" cy="3465588"/>
          </a:xfrm>
          <a:prstGeom prst="rect">
            <a:avLst/>
          </a:prstGeom>
        </p:spPr>
      </p:pic>
      <p:sp>
        <p:nvSpPr>
          <p:cNvPr id="2" name="Title 1">
            <a:extLst>
              <a:ext uri="{FF2B5EF4-FFF2-40B4-BE49-F238E27FC236}">
                <a16:creationId xmlns:a16="http://schemas.microsoft.com/office/drawing/2014/main" id="{62F832BF-CDCD-C36C-3D8E-F4CBCB8D7614}"/>
              </a:ext>
            </a:extLst>
          </p:cNvPr>
          <p:cNvSpPr>
            <a:spLocks noGrp="1"/>
          </p:cNvSpPr>
          <p:nvPr>
            <p:ph type="title" hasCustomPrompt="1"/>
          </p:nvPr>
        </p:nvSpPr>
        <p:spPr>
          <a:xfrm>
            <a:off x="14629677" y="6413112"/>
            <a:ext cx="7649736" cy="1651093"/>
          </a:xfrm>
        </p:spPr>
        <p:txBody>
          <a:bodyPr/>
          <a:lstStyle>
            <a:lvl1pPr algn="ctr">
              <a:defRPr/>
            </a:lvl1pPr>
          </a:lstStyle>
          <a:p>
            <a:r>
              <a:rPr lang="en-US"/>
              <a:t>Thank you</a:t>
            </a:r>
          </a:p>
        </p:txBody>
      </p:sp>
    </p:spTree>
    <p:extLst>
      <p:ext uri="{BB962C8B-B14F-4D97-AF65-F5344CB8AC3E}">
        <p14:creationId xmlns:p14="http://schemas.microsoft.com/office/powerpoint/2010/main" val="6748275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tical Title-Unit I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E0622D4-4400-A1E1-234A-33DF8035E5E2}"/>
              </a:ext>
              <a:ext uri="{C183D7F6-B498-43B3-948B-1728B52AA6E4}">
                <adec:decorative xmlns:adec="http://schemas.microsoft.com/office/drawing/2017/decorative" val="1"/>
              </a:ext>
            </a:extLst>
          </p:cNvPr>
          <p:cNvPicPr>
            <a:picLocks noChangeAspect="1"/>
          </p:cNvPicPr>
          <p:nvPr userDrawn="1"/>
        </p:nvPicPr>
        <p:blipFill rotWithShape="1">
          <a:blip r:embed="rId2"/>
          <a:srcRect r="1383"/>
          <a:stretch/>
        </p:blipFill>
        <p:spPr>
          <a:xfrm>
            <a:off x="0" y="0"/>
            <a:ext cx="1916219" cy="8547100"/>
          </a:xfrm>
          <a:prstGeom prst="rect">
            <a:avLst/>
          </a:prstGeom>
        </p:spPr>
      </p:pic>
      <p:sp>
        <p:nvSpPr>
          <p:cNvPr id="26" name="Rectangle 25">
            <a:extLst>
              <a:ext uri="{FF2B5EF4-FFF2-40B4-BE49-F238E27FC236}">
                <a16:creationId xmlns:a16="http://schemas.microsoft.com/office/drawing/2014/main" id="{186C7CEA-7003-C4E0-6B60-21B547DF1D31}"/>
              </a:ext>
              <a:ext uri="{C183D7F6-B498-43B3-948B-1728B52AA6E4}">
                <adec:decorative xmlns:adec="http://schemas.microsoft.com/office/drawing/2017/decorative" val="1"/>
              </a:ext>
            </a:extLst>
          </p:cNvPr>
          <p:cNvSpPr/>
          <p:nvPr userDrawn="1"/>
        </p:nvSpPr>
        <p:spPr>
          <a:xfrm>
            <a:off x="0" y="8542867"/>
            <a:ext cx="1916247" cy="51731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ED8B625-CCCA-0501-F438-A869F8AA6B48}"/>
              </a:ext>
              <a:ext uri="{C183D7F6-B498-43B3-948B-1728B52AA6E4}">
                <adec:decorative xmlns:adec="http://schemas.microsoft.com/office/drawing/2017/decorative" val="1"/>
              </a:ext>
            </a:extLst>
          </p:cNvPr>
          <p:cNvSpPr/>
          <p:nvPr userDrawn="1"/>
        </p:nvSpPr>
        <p:spPr>
          <a:xfrm flipH="1">
            <a:off x="1916247"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7A99E03-6BBD-CC22-3742-9CE5259720EA}"/>
              </a:ext>
              <a:ext uri="{C183D7F6-B498-43B3-948B-1728B52AA6E4}">
                <adec:decorative xmlns:adec="http://schemas.microsoft.com/office/drawing/2017/decorative" val="1"/>
              </a:ext>
            </a:extLst>
          </p:cNvPr>
          <p:cNvSpPr/>
          <p:nvPr userDrawn="1"/>
        </p:nvSpPr>
        <p:spPr>
          <a:xfrm>
            <a:off x="2266440" y="0"/>
            <a:ext cx="6648960" cy="13715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4">
            <a:extLst>
              <a:ext uri="{FF2B5EF4-FFF2-40B4-BE49-F238E27FC236}">
                <a16:creationId xmlns:a16="http://schemas.microsoft.com/office/drawing/2014/main" id="{8CCEEE7F-6A45-438C-4C03-6861A1268181}"/>
              </a:ext>
            </a:extLst>
          </p:cNvPr>
          <p:cNvSpPr>
            <a:spLocks noGrp="1"/>
          </p:cNvSpPr>
          <p:nvPr>
            <p:ph sz="quarter" idx="14" hasCustomPrompt="1"/>
          </p:nvPr>
        </p:nvSpPr>
        <p:spPr>
          <a:xfrm>
            <a:off x="2764514" y="5033019"/>
            <a:ext cx="5652812" cy="3509847"/>
          </a:xfrm>
        </p:spPr>
        <p:txBody>
          <a:bodyPr/>
          <a:lstStyle>
            <a:lvl1pPr marL="0" indent="0" algn="ctr">
              <a:buNone/>
              <a:defRPr>
                <a:solidFill>
                  <a:schemeClr val="bg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a:t>Insert Crev-357</a:t>
            </a:r>
            <a:br>
              <a:rPr lang="en-US"/>
            </a:br>
            <a:r>
              <a:rPr lang="en-US"/>
              <a:t>Unit Identifier (.</a:t>
            </a:r>
            <a:r>
              <a:rPr lang="en-US" err="1"/>
              <a:t>png</a:t>
            </a:r>
            <a:r>
              <a:rPr lang="en-US"/>
              <a:t>)</a:t>
            </a:r>
          </a:p>
        </p:txBody>
      </p:sp>
      <p:sp>
        <p:nvSpPr>
          <p:cNvPr id="3" name="Title 1">
            <a:extLst>
              <a:ext uri="{FF2B5EF4-FFF2-40B4-BE49-F238E27FC236}">
                <a16:creationId xmlns:a16="http://schemas.microsoft.com/office/drawing/2014/main" id="{B3CF289D-A3C9-8D9D-61B1-6AE279EE7DDB}"/>
              </a:ext>
            </a:extLst>
          </p:cNvPr>
          <p:cNvSpPr>
            <a:spLocks noGrp="1"/>
          </p:cNvSpPr>
          <p:nvPr>
            <p:ph type="title" hasCustomPrompt="1"/>
          </p:nvPr>
        </p:nvSpPr>
        <p:spPr>
          <a:xfrm>
            <a:off x="9995338" y="3524880"/>
            <a:ext cx="11950262" cy="5078313"/>
          </a:xfrm>
        </p:spPr>
        <p:txBody>
          <a:bodyPr/>
          <a:lstStyle>
            <a:lvl1pPr>
              <a:defRPr sz="10600"/>
            </a:lvl1pPr>
          </a:lstStyle>
          <a:p>
            <a:r>
              <a:rPr lang="en-US"/>
              <a:t>Three-line</a:t>
            </a:r>
            <a:br>
              <a:rPr lang="en-US"/>
            </a:br>
            <a:r>
              <a:rPr lang="en-US"/>
              <a:t>Presentation</a:t>
            </a:r>
            <a:br>
              <a:rPr lang="en-US"/>
            </a:br>
            <a:r>
              <a:rPr lang="en-US"/>
              <a:t>Title</a:t>
            </a:r>
          </a:p>
        </p:txBody>
      </p:sp>
      <p:cxnSp>
        <p:nvCxnSpPr>
          <p:cNvPr id="14" name="Straight Connector 13">
            <a:extLst>
              <a:ext uri="{FF2B5EF4-FFF2-40B4-BE49-F238E27FC236}">
                <a16:creationId xmlns:a16="http://schemas.microsoft.com/office/drawing/2014/main" id="{DAF025CF-7BE1-8FDD-94B1-32E1F2A72207}"/>
              </a:ext>
              <a:ext uri="{C183D7F6-B498-43B3-948B-1728B52AA6E4}">
                <adec:decorative xmlns:adec="http://schemas.microsoft.com/office/drawing/2017/decorative" val="1"/>
              </a:ext>
            </a:extLst>
          </p:cNvPr>
          <p:cNvCxnSpPr/>
          <p:nvPr userDrawn="1"/>
        </p:nvCxnSpPr>
        <p:spPr>
          <a:xfrm>
            <a:off x="9995338" y="9039224"/>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58F8036D-B8E7-7487-153F-332A4069095B}"/>
              </a:ext>
            </a:extLst>
          </p:cNvPr>
          <p:cNvSpPr>
            <a:spLocks noGrp="1"/>
          </p:cNvSpPr>
          <p:nvPr>
            <p:ph type="body" sz="quarter" idx="12" hasCustomPrompt="1"/>
          </p:nvPr>
        </p:nvSpPr>
        <p:spPr>
          <a:xfrm>
            <a:off x="9995339" y="9475255"/>
            <a:ext cx="11950262" cy="750975"/>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err="1"/>
              <a:t>Subheadline</a:t>
            </a:r>
            <a:r>
              <a:rPr lang="en-US"/>
              <a:t>, name, or date</a:t>
            </a:r>
          </a:p>
        </p:txBody>
      </p:sp>
      <p:sp>
        <p:nvSpPr>
          <p:cNvPr id="24" name="Rectangle 23">
            <a:extLst>
              <a:ext uri="{FF2B5EF4-FFF2-40B4-BE49-F238E27FC236}">
                <a16:creationId xmlns:a16="http://schemas.microsoft.com/office/drawing/2014/main" id="{E10B072C-F36A-A04E-DE4D-EB8A67A9655D}"/>
              </a:ext>
              <a:ext uri="{C183D7F6-B498-43B3-948B-1728B52AA6E4}">
                <adec:decorative xmlns:adec="http://schemas.microsoft.com/office/drawing/2017/decorative" val="1"/>
              </a:ext>
            </a:extLst>
          </p:cNvPr>
          <p:cNvSpPr/>
          <p:nvPr userDrawn="1"/>
        </p:nvSpPr>
        <p:spPr>
          <a:xfrm flipH="1">
            <a:off x="22845326"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D3FC4D76-81FB-ACCF-8977-8FEDAA98C9A2}"/>
              </a:ext>
              <a:ext uri="{C183D7F6-B498-43B3-948B-1728B52AA6E4}">
                <adec:decorative xmlns:adec="http://schemas.microsoft.com/office/drawing/2017/decorative" val="1"/>
              </a:ext>
            </a:extLst>
          </p:cNvPr>
          <p:cNvGrpSpPr/>
          <p:nvPr userDrawn="1"/>
        </p:nvGrpSpPr>
        <p:grpSpPr>
          <a:xfrm>
            <a:off x="23195530" y="1"/>
            <a:ext cx="1191645" cy="3962400"/>
            <a:chOff x="23195532" y="179377"/>
            <a:chExt cx="1191645" cy="3952951"/>
          </a:xfrm>
        </p:grpSpPr>
        <p:sp>
          <p:nvSpPr>
            <p:cNvPr id="6" name="Rectangle 5">
              <a:extLst>
                <a:ext uri="{FF2B5EF4-FFF2-40B4-BE49-F238E27FC236}">
                  <a16:creationId xmlns:a16="http://schemas.microsoft.com/office/drawing/2014/main" id="{C9FEFD3E-5961-4845-219F-E001ECB39221}"/>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93A24E2-E454-BF9E-4DF9-7FF811781F11}"/>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5BA58C-3C07-33C7-1B6D-DFA6BDE81996}"/>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DF491F-6D6B-7C62-539B-C2873ECA5D8A}"/>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588E49-A916-DC61-AFE1-19648A522FBE}"/>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00C3479-63CA-CBA6-ACA2-ADE7FBECAE5E}"/>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06DC5D7-2307-6000-B7B8-D8AA09E898A4}"/>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4EF5D8E9-612D-681A-ED80-51B964A104E6}"/>
              </a:ext>
              <a:ext uri="{C183D7F6-B498-43B3-948B-1728B52AA6E4}">
                <adec:decorative xmlns:adec="http://schemas.microsoft.com/office/drawing/2017/decorative" val="1"/>
              </a:ext>
            </a:extLst>
          </p:cNvPr>
          <p:cNvPicPr>
            <a:picLocks noChangeAspect="1"/>
          </p:cNvPicPr>
          <p:nvPr userDrawn="1"/>
        </p:nvPicPr>
        <p:blipFill rotWithShape="1">
          <a:blip r:embed="rId3"/>
          <a:srcRect l="1" r="39071"/>
          <a:stretch/>
        </p:blipFill>
        <p:spPr>
          <a:xfrm>
            <a:off x="23195519" y="3962400"/>
            <a:ext cx="1191643" cy="9753600"/>
          </a:xfrm>
          <a:prstGeom prst="rect">
            <a:avLst/>
          </a:prstGeom>
        </p:spPr>
      </p:pic>
    </p:spTree>
    <p:extLst>
      <p:ext uri="{BB962C8B-B14F-4D97-AF65-F5344CB8AC3E}">
        <p14:creationId xmlns:p14="http://schemas.microsoft.com/office/powerpoint/2010/main" val="9356558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m End-Names">
    <p:bg>
      <p:bgPr>
        <a:solidFill>
          <a:schemeClr val="tx2"/>
        </a:solidFill>
        <a:effectLst/>
      </p:bgPr>
    </p:bg>
    <p:spTree>
      <p:nvGrpSpPr>
        <p:cNvPr id="1" name=""/>
        <p:cNvGrpSpPr/>
        <p:nvPr/>
      </p:nvGrpSpPr>
      <p:grpSpPr>
        <a:xfrm>
          <a:off x="0" y="0"/>
          <a:ext cx="0" cy="0"/>
          <a:chOff x="0" y="0"/>
          <a:chExt cx="0" cy="0"/>
        </a:xfrm>
      </p:grpSpPr>
      <p:pic>
        <p:nvPicPr>
          <p:cNvPr id="3" name="Picture 2" descr="A ram with a leather halter&#10;&#10;Description automatically generated">
            <a:extLst>
              <a:ext uri="{FF2B5EF4-FFF2-40B4-BE49-F238E27FC236}">
                <a16:creationId xmlns:a16="http://schemas.microsoft.com/office/drawing/2014/main" id="{AF5630CA-CE85-8E94-7F94-DDB28DF995CB}"/>
              </a:ext>
            </a:extLst>
          </p:cNvPr>
          <p:cNvPicPr>
            <a:picLocks noChangeAspect="1"/>
          </p:cNvPicPr>
          <p:nvPr userDrawn="1"/>
        </p:nvPicPr>
        <p:blipFill>
          <a:blip r:embed="rId2"/>
          <a:stretch>
            <a:fillRect/>
          </a:stretch>
        </p:blipFill>
        <p:spPr>
          <a:xfrm>
            <a:off x="1587" y="0"/>
            <a:ext cx="24385588" cy="13716893"/>
          </a:xfrm>
          <a:prstGeom prst="rect">
            <a:avLst/>
          </a:prstGeom>
        </p:spPr>
      </p:pic>
      <p:pic>
        <p:nvPicPr>
          <p:cNvPr id="8" name="Picture 7" descr="Colorado State University logo">
            <a:extLst>
              <a:ext uri="{FF2B5EF4-FFF2-40B4-BE49-F238E27FC236}">
                <a16:creationId xmlns:a16="http://schemas.microsoft.com/office/drawing/2014/main" id="{1B6E8884-AC6A-78D6-0B43-26616F2549BE}"/>
              </a:ext>
            </a:extLst>
          </p:cNvPr>
          <p:cNvPicPr>
            <a:picLocks noChangeAspect="1"/>
          </p:cNvPicPr>
          <p:nvPr userDrawn="1"/>
        </p:nvPicPr>
        <p:blipFill>
          <a:blip r:embed="rId3"/>
          <a:stretch>
            <a:fillRect/>
          </a:stretch>
        </p:blipFill>
        <p:spPr>
          <a:xfrm>
            <a:off x="15806312" y="1473762"/>
            <a:ext cx="5296464" cy="3465588"/>
          </a:xfrm>
          <a:prstGeom prst="rect">
            <a:avLst/>
          </a:prstGeom>
        </p:spPr>
      </p:pic>
      <p:sp>
        <p:nvSpPr>
          <p:cNvPr id="2" name="Title 1">
            <a:extLst>
              <a:ext uri="{FF2B5EF4-FFF2-40B4-BE49-F238E27FC236}">
                <a16:creationId xmlns:a16="http://schemas.microsoft.com/office/drawing/2014/main" id="{1900FED6-ACDF-A229-AA14-0BB8A6ED7867}"/>
              </a:ext>
            </a:extLst>
          </p:cNvPr>
          <p:cNvSpPr>
            <a:spLocks noGrp="1"/>
          </p:cNvSpPr>
          <p:nvPr>
            <p:ph type="title" hasCustomPrompt="1"/>
          </p:nvPr>
        </p:nvSpPr>
        <p:spPr>
          <a:xfrm>
            <a:off x="14705069" y="6413112"/>
            <a:ext cx="7498947" cy="1015663"/>
          </a:xfrm>
        </p:spPr>
        <p:txBody>
          <a:bodyPr/>
          <a:lstStyle>
            <a:lvl1pPr algn="ctr">
              <a:defRPr sz="5400"/>
            </a:lvl1pPr>
          </a:lstStyle>
          <a:p>
            <a:r>
              <a:rPr lang="en-US"/>
              <a:t>Presented by:</a:t>
            </a:r>
          </a:p>
        </p:txBody>
      </p:sp>
      <p:sp>
        <p:nvSpPr>
          <p:cNvPr id="4" name="Text Placeholder 10">
            <a:extLst>
              <a:ext uri="{FF2B5EF4-FFF2-40B4-BE49-F238E27FC236}">
                <a16:creationId xmlns:a16="http://schemas.microsoft.com/office/drawing/2014/main" id="{40D62115-B299-FBCF-3FCD-BE332DB6525B}"/>
              </a:ext>
            </a:extLst>
          </p:cNvPr>
          <p:cNvSpPr>
            <a:spLocks noGrp="1"/>
          </p:cNvSpPr>
          <p:nvPr>
            <p:ph type="body" sz="quarter" idx="12" hasCustomPrompt="1"/>
          </p:nvPr>
        </p:nvSpPr>
        <p:spPr>
          <a:xfrm>
            <a:off x="14705070" y="7773561"/>
            <a:ext cx="7498947" cy="2776209"/>
          </a:xfrm>
        </p:spPr>
        <p:txBody>
          <a:bodyPr wrap="square">
            <a:spAutoFit/>
          </a:bodyPr>
          <a:lstStyle>
            <a:lvl1pPr marL="0" indent="0" algn="ctr">
              <a:buNone/>
              <a:defRPr sz="3200" b="0" spc="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a:t>NAME</a:t>
            </a:r>
            <a:br>
              <a:rPr lang="en-US"/>
            </a:br>
            <a:r>
              <a:rPr lang="en-US"/>
              <a:t>contact info</a:t>
            </a:r>
          </a:p>
          <a:p>
            <a:pPr lvl="0"/>
            <a:r>
              <a:rPr lang="en-US"/>
              <a:t>NAME</a:t>
            </a:r>
            <a:br>
              <a:rPr lang="en-US"/>
            </a:br>
            <a:r>
              <a:rPr lang="en-US"/>
              <a:t>contact info</a:t>
            </a:r>
          </a:p>
        </p:txBody>
      </p:sp>
    </p:spTree>
    <p:extLst>
      <p:ext uri="{BB962C8B-B14F-4D97-AF65-F5344CB8AC3E}">
        <p14:creationId xmlns:p14="http://schemas.microsoft.com/office/powerpoint/2010/main" val="34065321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ical End-Logo">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212377C-37CB-D156-A059-40B7B18662E3}"/>
              </a:ext>
              <a:ext uri="{C183D7F6-B498-43B3-948B-1728B52AA6E4}">
                <adec:decorative xmlns:adec="http://schemas.microsoft.com/office/drawing/2017/decorative" val="1"/>
              </a:ext>
            </a:extLst>
          </p:cNvPr>
          <p:cNvPicPr>
            <a:picLocks noChangeAspect="1"/>
          </p:cNvPicPr>
          <p:nvPr userDrawn="1"/>
        </p:nvPicPr>
        <p:blipFill rotWithShape="1">
          <a:blip r:embed="rId2"/>
          <a:srcRect r="1383"/>
          <a:stretch/>
        </p:blipFill>
        <p:spPr>
          <a:xfrm>
            <a:off x="0" y="0"/>
            <a:ext cx="1916219" cy="8547100"/>
          </a:xfrm>
          <a:prstGeom prst="rect">
            <a:avLst/>
          </a:prstGeom>
        </p:spPr>
      </p:pic>
      <p:sp>
        <p:nvSpPr>
          <p:cNvPr id="7" name="Rectangle 6">
            <a:extLst>
              <a:ext uri="{FF2B5EF4-FFF2-40B4-BE49-F238E27FC236}">
                <a16:creationId xmlns:a16="http://schemas.microsoft.com/office/drawing/2014/main" id="{D9A8FAB7-7FC1-928E-5427-3DA03526574B}"/>
              </a:ext>
              <a:ext uri="{C183D7F6-B498-43B3-948B-1728B52AA6E4}">
                <adec:decorative xmlns:adec="http://schemas.microsoft.com/office/drawing/2017/decorative" val="1"/>
              </a:ext>
            </a:extLst>
          </p:cNvPr>
          <p:cNvSpPr/>
          <p:nvPr userDrawn="1"/>
        </p:nvSpPr>
        <p:spPr>
          <a:xfrm>
            <a:off x="0" y="8542867"/>
            <a:ext cx="1916247" cy="51731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BAA4D03-2C99-4E42-AE03-489907E1D415}"/>
              </a:ext>
              <a:ext uri="{C183D7F6-B498-43B3-948B-1728B52AA6E4}">
                <adec:decorative xmlns:adec="http://schemas.microsoft.com/office/drawing/2017/decorative" val="1"/>
              </a:ext>
            </a:extLst>
          </p:cNvPr>
          <p:cNvSpPr/>
          <p:nvPr userDrawn="1"/>
        </p:nvSpPr>
        <p:spPr>
          <a:xfrm flipH="1">
            <a:off x="1916247"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E1FE05E-6413-869C-B146-56D470DE54DA}"/>
              </a:ext>
              <a:ext uri="{C183D7F6-B498-43B3-948B-1728B52AA6E4}">
                <adec:decorative xmlns:adec="http://schemas.microsoft.com/office/drawing/2017/decorative" val="1"/>
              </a:ext>
            </a:extLst>
          </p:cNvPr>
          <p:cNvSpPr/>
          <p:nvPr userDrawn="1"/>
        </p:nvSpPr>
        <p:spPr>
          <a:xfrm>
            <a:off x="2266440" y="0"/>
            <a:ext cx="6648960" cy="13715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ado State University logo">
            <a:extLst>
              <a:ext uri="{FF2B5EF4-FFF2-40B4-BE49-F238E27FC236}">
                <a16:creationId xmlns:a16="http://schemas.microsoft.com/office/drawing/2014/main" id="{88E6F6F7-1DA3-89DD-7179-C39DAC639ACE}"/>
              </a:ext>
            </a:extLst>
          </p:cNvPr>
          <p:cNvPicPr>
            <a:picLocks noChangeAspect="1"/>
          </p:cNvPicPr>
          <p:nvPr userDrawn="1"/>
        </p:nvPicPr>
        <p:blipFill>
          <a:blip r:embed="rId3"/>
          <a:stretch>
            <a:fillRect/>
          </a:stretch>
        </p:blipFill>
        <p:spPr>
          <a:xfrm>
            <a:off x="3023038" y="5125206"/>
            <a:ext cx="5296465" cy="3465588"/>
          </a:xfrm>
          <a:prstGeom prst="rect">
            <a:avLst/>
          </a:prstGeom>
        </p:spPr>
      </p:pic>
      <p:sp>
        <p:nvSpPr>
          <p:cNvPr id="11" name="Title 3">
            <a:extLst>
              <a:ext uri="{FF2B5EF4-FFF2-40B4-BE49-F238E27FC236}">
                <a16:creationId xmlns:a16="http://schemas.microsoft.com/office/drawing/2014/main" id="{1C51E8C0-A960-CF8E-9E76-C4F479A0DC9E}"/>
              </a:ext>
            </a:extLst>
          </p:cNvPr>
          <p:cNvSpPr>
            <a:spLocks noGrp="1"/>
          </p:cNvSpPr>
          <p:nvPr>
            <p:ph type="title" hasCustomPrompt="1"/>
          </p:nvPr>
        </p:nvSpPr>
        <p:spPr>
          <a:xfrm>
            <a:off x="9995338" y="6741655"/>
            <a:ext cx="11950263" cy="1815882"/>
          </a:xfrm>
        </p:spPr>
        <p:txBody>
          <a:bodyPr/>
          <a:lstStyle>
            <a:lvl1pPr>
              <a:defRPr sz="10600"/>
            </a:lvl1pPr>
          </a:lstStyle>
          <a:p>
            <a:r>
              <a:rPr lang="en-US"/>
              <a:t>Thank you</a:t>
            </a:r>
          </a:p>
        </p:txBody>
      </p:sp>
      <p:cxnSp>
        <p:nvCxnSpPr>
          <p:cNvPr id="29" name="Straight Connector 28">
            <a:extLst>
              <a:ext uri="{FF2B5EF4-FFF2-40B4-BE49-F238E27FC236}">
                <a16:creationId xmlns:a16="http://schemas.microsoft.com/office/drawing/2014/main" id="{5A25D5DD-F3EC-F94F-7CD0-3D872F132B51}"/>
              </a:ext>
            </a:extLst>
          </p:cNvPr>
          <p:cNvCxnSpPr/>
          <p:nvPr userDrawn="1"/>
        </p:nvCxnSpPr>
        <p:spPr>
          <a:xfrm>
            <a:off x="9995338" y="9039224"/>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FF30E220-B1FD-A0BB-DE0C-BA85A0545724}"/>
              </a:ext>
            </a:extLst>
          </p:cNvPr>
          <p:cNvSpPr>
            <a:spLocks noGrp="1"/>
          </p:cNvSpPr>
          <p:nvPr>
            <p:ph type="body" sz="quarter" idx="12" hasCustomPrompt="1"/>
          </p:nvPr>
        </p:nvSpPr>
        <p:spPr>
          <a:xfrm>
            <a:off x="9995339" y="9475199"/>
            <a:ext cx="11950262" cy="1594347"/>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a:t>PRESENTER NAME, contact</a:t>
            </a:r>
          </a:p>
          <a:p>
            <a:pPr lvl="0"/>
            <a:r>
              <a:rPr lang="en-US"/>
              <a:t>PRESENTER NAME, contact</a:t>
            </a:r>
          </a:p>
        </p:txBody>
      </p:sp>
      <p:sp>
        <p:nvSpPr>
          <p:cNvPr id="5" name="Rectangle 4">
            <a:extLst>
              <a:ext uri="{FF2B5EF4-FFF2-40B4-BE49-F238E27FC236}">
                <a16:creationId xmlns:a16="http://schemas.microsoft.com/office/drawing/2014/main" id="{FF3DD767-C628-3A6F-97BD-9FFF02CA25CD}"/>
              </a:ext>
              <a:ext uri="{C183D7F6-B498-43B3-948B-1728B52AA6E4}">
                <adec:decorative xmlns:adec="http://schemas.microsoft.com/office/drawing/2017/decorative" val="1"/>
              </a:ext>
            </a:extLst>
          </p:cNvPr>
          <p:cNvSpPr/>
          <p:nvPr userDrawn="1"/>
        </p:nvSpPr>
        <p:spPr>
          <a:xfrm flipH="1">
            <a:off x="22845326"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9FCD3E1-DC76-37A2-36F0-EAA00D9627D1}"/>
              </a:ext>
              <a:ext uri="{C183D7F6-B498-43B3-948B-1728B52AA6E4}">
                <adec:decorative xmlns:adec="http://schemas.microsoft.com/office/drawing/2017/decorative" val="1"/>
              </a:ext>
            </a:extLst>
          </p:cNvPr>
          <p:cNvGrpSpPr/>
          <p:nvPr userDrawn="1"/>
        </p:nvGrpSpPr>
        <p:grpSpPr>
          <a:xfrm>
            <a:off x="23195530" y="1"/>
            <a:ext cx="1191645" cy="3962400"/>
            <a:chOff x="23195532" y="179377"/>
            <a:chExt cx="1191645" cy="3952951"/>
          </a:xfrm>
        </p:grpSpPr>
        <p:sp>
          <p:nvSpPr>
            <p:cNvPr id="13" name="Rectangle 12">
              <a:extLst>
                <a:ext uri="{FF2B5EF4-FFF2-40B4-BE49-F238E27FC236}">
                  <a16:creationId xmlns:a16="http://schemas.microsoft.com/office/drawing/2014/main" id="{21A587AE-9BBD-840C-D85E-5B6B4ADBC30D}"/>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D19AD4-890F-F1F4-8B61-7F1743B4F6EA}"/>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1CADE-A0BE-763B-B0D4-DF84354C7881}"/>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A95A34-7E24-90F5-057A-DF9E87C66D4F}"/>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67F0090-A7E2-89EE-E302-3A002D09B76F}"/>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406FAC-C9F5-2196-6685-FBF50AC240C7}"/>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4FB0E4D-5BDF-2F0F-402C-F6C2FA743D5A}"/>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8A523F13-2585-E0CF-B408-841087C1542C}"/>
              </a:ext>
              <a:ext uri="{C183D7F6-B498-43B3-948B-1728B52AA6E4}">
                <adec:decorative xmlns:adec="http://schemas.microsoft.com/office/drawing/2017/decorative" val="1"/>
              </a:ext>
            </a:extLst>
          </p:cNvPr>
          <p:cNvPicPr>
            <a:picLocks noChangeAspect="1"/>
          </p:cNvPicPr>
          <p:nvPr userDrawn="1"/>
        </p:nvPicPr>
        <p:blipFill rotWithShape="1">
          <a:blip r:embed="rId4"/>
          <a:srcRect l="1" r="39071"/>
          <a:stretch/>
        </p:blipFill>
        <p:spPr>
          <a:xfrm>
            <a:off x="23195519" y="3962400"/>
            <a:ext cx="1191643" cy="9753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tical End-Unit ID">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212377C-37CB-D156-A059-40B7B18662E3}"/>
              </a:ext>
              <a:ext uri="{C183D7F6-B498-43B3-948B-1728B52AA6E4}">
                <adec:decorative xmlns:adec="http://schemas.microsoft.com/office/drawing/2017/decorative" val="1"/>
              </a:ext>
            </a:extLst>
          </p:cNvPr>
          <p:cNvPicPr>
            <a:picLocks noChangeAspect="1"/>
          </p:cNvPicPr>
          <p:nvPr userDrawn="1"/>
        </p:nvPicPr>
        <p:blipFill rotWithShape="1">
          <a:blip r:embed="rId2"/>
          <a:srcRect r="1383"/>
          <a:stretch/>
        </p:blipFill>
        <p:spPr>
          <a:xfrm>
            <a:off x="0" y="0"/>
            <a:ext cx="1916219" cy="8547100"/>
          </a:xfrm>
          <a:prstGeom prst="rect">
            <a:avLst/>
          </a:prstGeom>
        </p:spPr>
      </p:pic>
      <p:sp>
        <p:nvSpPr>
          <p:cNvPr id="7" name="Rectangle 6">
            <a:extLst>
              <a:ext uri="{FF2B5EF4-FFF2-40B4-BE49-F238E27FC236}">
                <a16:creationId xmlns:a16="http://schemas.microsoft.com/office/drawing/2014/main" id="{D9A8FAB7-7FC1-928E-5427-3DA03526574B}"/>
              </a:ext>
              <a:ext uri="{C183D7F6-B498-43B3-948B-1728B52AA6E4}">
                <adec:decorative xmlns:adec="http://schemas.microsoft.com/office/drawing/2017/decorative" val="1"/>
              </a:ext>
            </a:extLst>
          </p:cNvPr>
          <p:cNvSpPr/>
          <p:nvPr userDrawn="1"/>
        </p:nvSpPr>
        <p:spPr>
          <a:xfrm>
            <a:off x="0" y="8542867"/>
            <a:ext cx="1916247" cy="51731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BAA4D03-2C99-4E42-AE03-489907E1D415}"/>
              </a:ext>
              <a:ext uri="{C183D7F6-B498-43B3-948B-1728B52AA6E4}">
                <adec:decorative xmlns:adec="http://schemas.microsoft.com/office/drawing/2017/decorative" val="1"/>
              </a:ext>
            </a:extLst>
          </p:cNvPr>
          <p:cNvSpPr/>
          <p:nvPr userDrawn="1"/>
        </p:nvSpPr>
        <p:spPr>
          <a:xfrm flipH="1">
            <a:off x="1916247"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E1FE05E-6413-869C-B146-56D470DE54DA}"/>
              </a:ext>
              <a:ext uri="{C183D7F6-B498-43B3-948B-1728B52AA6E4}">
                <adec:decorative xmlns:adec="http://schemas.microsoft.com/office/drawing/2017/decorative" val="1"/>
              </a:ext>
            </a:extLst>
          </p:cNvPr>
          <p:cNvSpPr/>
          <p:nvPr userDrawn="1"/>
        </p:nvSpPr>
        <p:spPr>
          <a:xfrm>
            <a:off x="2266440" y="0"/>
            <a:ext cx="6648960" cy="13715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F3DD767-C628-3A6F-97BD-9FFF02CA25CD}"/>
              </a:ext>
              <a:ext uri="{C183D7F6-B498-43B3-948B-1728B52AA6E4}">
                <adec:decorative xmlns:adec="http://schemas.microsoft.com/office/drawing/2017/decorative" val="1"/>
              </a:ext>
            </a:extLst>
          </p:cNvPr>
          <p:cNvSpPr/>
          <p:nvPr userDrawn="1"/>
        </p:nvSpPr>
        <p:spPr>
          <a:xfrm flipH="1">
            <a:off x="22845326"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9FCD3E1-DC76-37A2-36F0-EAA00D9627D1}"/>
              </a:ext>
              <a:ext uri="{C183D7F6-B498-43B3-948B-1728B52AA6E4}">
                <adec:decorative xmlns:adec="http://schemas.microsoft.com/office/drawing/2017/decorative" val="1"/>
              </a:ext>
            </a:extLst>
          </p:cNvPr>
          <p:cNvGrpSpPr/>
          <p:nvPr userDrawn="1"/>
        </p:nvGrpSpPr>
        <p:grpSpPr>
          <a:xfrm>
            <a:off x="23195530" y="1"/>
            <a:ext cx="1191645" cy="3962400"/>
            <a:chOff x="23195532" y="179377"/>
            <a:chExt cx="1191645" cy="3952951"/>
          </a:xfrm>
        </p:grpSpPr>
        <p:sp>
          <p:nvSpPr>
            <p:cNvPr id="13" name="Rectangle 12">
              <a:extLst>
                <a:ext uri="{FF2B5EF4-FFF2-40B4-BE49-F238E27FC236}">
                  <a16:creationId xmlns:a16="http://schemas.microsoft.com/office/drawing/2014/main" id="{21A587AE-9BBD-840C-D85E-5B6B4ADBC30D}"/>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D19AD4-890F-F1F4-8B61-7F1743B4F6EA}"/>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1CADE-A0BE-763B-B0D4-DF84354C7881}"/>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A95A34-7E24-90F5-057A-DF9E87C66D4F}"/>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67F0090-A7E2-89EE-E302-3A002D09B76F}"/>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406FAC-C9F5-2196-6685-FBF50AC240C7}"/>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4FB0E4D-5BDF-2F0F-402C-F6C2FA743D5A}"/>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8A523F13-2585-E0CF-B408-841087C1542C}"/>
              </a:ext>
              <a:ext uri="{C183D7F6-B498-43B3-948B-1728B52AA6E4}">
                <adec:decorative xmlns:adec="http://schemas.microsoft.com/office/drawing/2017/decorative" val="1"/>
              </a:ext>
            </a:extLst>
          </p:cNvPr>
          <p:cNvPicPr>
            <a:picLocks noChangeAspect="1"/>
          </p:cNvPicPr>
          <p:nvPr userDrawn="1"/>
        </p:nvPicPr>
        <p:blipFill rotWithShape="1">
          <a:blip r:embed="rId3"/>
          <a:srcRect l="1" r="39071"/>
          <a:stretch/>
        </p:blipFill>
        <p:spPr>
          <a:xfrm>
            <a:off x="23195519" y="3962400"/>
            <a:ext cx="1191643" cy="9753600"/>
          </a:xfrm>
          <a:prstGeom prst="rect">
            <a:avLst/>
          </a:prstGeom>
        </p:spPr>
      </p:pic>
      <p:sp>
        <p:nvSpPr>
          <p:cNvPr id="2" name="Title 3">
            <a:extLst>
              <a:ext uri="{FF2B5EF4-FFF2-40B4-BE49-F238E27FC236}">
                <a16:creationId xmlns:a16="http://schemas.microsoft.com/office/drawing/2014/main" id="{7B871660-E258-EA73-D579-547EDF741189}"/>
              </a:ext>
            </a:extLst>
          </p:cNvPr>
          <p:cNvSpPr>
            <a:spLocks noGrp="1"/>
          </p:cNvSpPr>
          <p:nvPr>
            <p:ph type="title" hasCustomPrompt="1"/>
          </p:nvPr>
        </p:nvSpPr>
        <p:spPr>
          <a:xfrm>
            <a:off x="9995338" y="6741655"/>
            <a:ext cx="11950263" cy="1815882"/>
          </a:xfrm>
        </p:spPr>
        <p:txBody>
          <a:bodyPr/>
          <a:lstStyle>
            <a:lvl1pPr>
              <a:defRPr sz="10600"/>
            </a:lvl1pPr>
          </a:lstStyle>
          <a:p>
            <a:r>
              <a:rPr lang="en-US"/>
              <a:t>Thank you</a:t>
            </a:r>
          </a:p>
        </p:txBody>
      </p:sp>
      <p:cxnSp>
        <p:nvCxnSpPr>
          <p:cNvPr id="23" name="Straight Connector 22">
            <a:extLst>
              <a:ext uri="{FF2B5EF4-FFF2-40B4-BE49-F238E27FC236}">
                <a16:creationId xmlns:a16="http://schemas.microsoft.com/office/drawing/2014/main" id="{D8A43E7A-35ED-91E3-9474-4044D7B529F9}"/>
              </a:ext>
            </a:extLst>
          </p:cNvPr>
          <p:cNvCxnSpPr/>
          <p:nvPr userDrawn="1"/>
        </p:nvCxnSpPr>
        <p:spPr>
          <a:xfrm>
            <a:off x="9995338" y="9039224"/>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22" name="Text Placeholder 10">
            <a:extLst>
              <a:ext uri="{FF2B5EF4-FFF2-40B4-BE49-F238E27FC236}">
                <a16:creationId xmlns:a16="http://schemas.microsoft.com/office/drawing/2014/main" id="{93FF432A-71A0-AEB2-CD70-56E9AE449AF1}"/>
              </a:ext>
            </a:extLst>
          </p:cNvPr>
          <p:cNvSpPr>
            <a:spLocks noGrp="1"/>
          </p:cNvSpPr>
          <p:nvPr>
            <p:ph type="body" sz="quarter" idx="12" hasCustomPrompt="1"/>
          </p:nvPr>
        </p:nvSpPr>
        <p:spPr>
          <a:xfrm>
            <a:off x="9995339" y="9475199"/>
            <a:ext cx="11950262" cy="1594347"/>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a:t>PRESENTER NAME, contact</a:t>
            </a:r>
          </a:p>
          <a:p>
            <a:pPr lvl="0"/>
            <a:r>
              <a:rPr lang="en-US"/>
              <a:t>PRESENTER NAME, contact</a:t>
            </a:r>
          </a:p>
        </p:txBody>
      </p:sp>
      <p:sp>
        <p:nvSpPr>
          <p:cNvPr id="3" name="Content Placeholder 4">
            <a:extLst>
              <a:ext uri="{FF2B5EF4-FFF2-40B4-BE49-F238E27FC236}">
                <a16:creationId xmlns:a16="http://schemas.microsoft.com/office/drawing/2014/main" id="{5F252C0F-BA90-D782-472D-97005636B9EF}"/>
              </a:ext>
            </a:extLst>
          </p:cNvPr>
          <p:cNvSpPr>
            <a:spLocks noGrp="1"/>
          </p:cNvSpPr>
          <p:nvPr>
            <p:ph sz="quarter" idx="14" hasCustomPrompt="1"/>
          </p:nvPr>
        </p:nvSpPr>
        <p:spPr>
          <a:xfrm>
            <a:off x="2764514" y="5033019"/>
            <a:ext cx="5652812" cy="3509847"/>
          </a:xfrm>
        </p:spPr>
        <p:txBody>
          <a:bodyPr/>
          <a:lstStyle>
            <a:lvl1pPr marL="0" indent="0" algn="ctr">
              <a:buNone/>
              <a:defRPr>
                <a:solidFill>
                  <a:schemeClr val="bg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a:t>Insert Crev-357</a:t>
            </a:r>
            <a:br>
              <a:rPr lang="en-US"/>
            </a:br>
            <a:r>
              <a:rPr lang="en-US"/>
              <a:t>Unit Identifier (.</a:t>
            </a:r>
            <a:r>
              <a:rPr lang="en-US" err="1"/>
              <a:t>png</a:t>
            </a:r>
            <a:r>
              <a:rPr lang="en-US"/>
              <a:t>)</a:t>
            </a:r>
          </a:p>
        </p:txBody>
      </p:sp>
    </p:spTree>
    <p:extLst>
      <p:ext uri="{BB962C8B-B14F-4D97-AF65-F5344CB8AC3E}">
        <p14:creationId xmlns:p14="http://schemas.microsoft.com/office/powerpoint/2010/main" val="19795543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orizontal End-Photo">
    <p:bg>
      <p:bgRef idx="1001">
        <a:schemeClr val="bg2"/>
      </p:bgRef>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C2FE1179-060A-3D27-82A8-FF922A9D20B4}"/>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41" name="Rectangle 40">
              <a:extLst>
                <a:ext uri="{FF2B5EF4-FFF2-40B4-BE49-F238E27FC236}">
                  <a16:creationId xmlns:a16="http://schemas.microsoft.com/office/drawing/2014/main" id="{63785700-D940-CF08-D71C-0DC555C6C817}"/>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CFDE0A4-8993-7F70-FA2B-E75D9592E1E8}"/>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359DB4F-63BF-4EFA-7266-F5478622B335}"/>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B375E74-E1A5-397E-A084-12FE5D3832DF}"/>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EA5C0FD-8892-4023-7176-401F72F5E9D7}"/>
                </a:ext>
              </a:extLst>
            </p:cNvPr>
            <p:cNvSpPr/>
            <p:nvPr userDrawn="1"/>
          </p:nvSpPr>
          <p:spPr>
            <a:xfrm rot="16200000">
              <a:off x="1960153"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0D614D3-0E10-A5E6-F530-292B871792E2}"/>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12C8BD7-2A00-4A58-C7C4-FFB5A16E0C4E}"/>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62DFCC3-5056-E910-1AA7-8A6E8706840D}"/>
                </a:ext>
              </a:extLst>
            </p:cNvPr>
            <p:cNvSpPr/>
            <p:nvPr userDrawn="1"/>
          </p:nvSpPr>
          <p:spPr>
            <a:xfrm rot="16200000">
              <a:off x="366442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FB788D6-F6E7-69DC-7B47-16066874EF93}"/>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859C435-DF2E-74C7-556C-431C40B06EE0}"/>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D394DE6-7BFA-0171-D496-99E4ECABB412}"/>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F96C6D8-A646-6360-20C5-A538D8D4CACB}"/>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73EEC1F-BB73-8C7F-1E19-DA55DEA55E31}"/>
                </a:ext>
              </a:extLst>
            </p:cNvPr>
            <p:cNvSpPr/>
            <p:nvPr userDrawn="1"/>
          </p:nvSpPr>
          <p:spPr>
            <a:xfrm rot="16200000">
              <a:off x="650487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2" name="Picture 31">
            <a:extLst>
              <a:ext uri="{FF2B5EF4-FFF2-40B4-BE49-F238E27FC236}">
                <a16:creationId xmlns:a16="http://schemas.microsoft.com/office/drawing/2014/main" id="{31B8CB2C-B1F8-C181-BD5D-282E6F2D06E0}"/>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54" name="Rectangle 53">
            <a:extLst>
              <a:ext uri="{FF2B5EF4-FFF2-40B4-BE49-F238E27FC236}">
                <a16:creationId xmlns:a16="http://schemas.microsoft.com/office/drawing/2014/main" id="{2DEE40D1-9264-E204-E475-6BCFCC6A63B1}"/>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AD24E991-74E6-5E5A-DB83-5DB4589E219D}"/>
              </a:ext>
            </a:extLst>
          </p:cNvPr>
          <p:cNvSpPr txBox="1"/>
          <p:nvPr userDrawn="1"/>
        </p:nvSpPr>
        <p:spPr>
          <a:xfrm rot="16200000">
            <a:off x="-1696275" y="3002422"/>
            <a:ext cx="4071073" cy="323165"/>
          </a:xfrm>
          <a:prstGeom prst="rect">
            <a:avLst/>
          </a:prstGeom>
          <a:noFill/>
        </p:spPr>
        <p:txBody>
          <a:bodyPr wrap="square" rtlCol="0">
            <a:spAutoFit/>
          </a:bodyPr>
          <a:lstStyle/>
          <a:p>
            <a:r>
              <a:rPr lang="en-US" sz="1500" spc="300">
                <a:solidFill>
                  <a:schemeClr val="bg2"/>
                </a:solidFill>
                <a:latin typeface="Poppins" pitchFamily="2" charset="77"/>
                <a:cs typeface="Poppins" pitchFamily="2" charset="77"/>
              </a:rPr>
              <a:t>COLORADO STATE UNIVERSITY</a:t>
            </a:r>
          </a:p>
        </p:txBody>
      </p:sp>
      <p:sp>
        <p:nvSpPr>
          <p:cNvPr id="3" name="Title 3">
            <a:extLst>
              <a:ext uri="{FF2B5EF4-FFF2-40B4-BE49-F238E27FC236}">
                <a16:creationId xmlns:a16="http://schemas.microsoft.com/office/drawing/2014/main" id="{6E9B5D57-54A9-7F8C-2F46-55114B41E4E3}"/>
              </a:ext>
            </a:extLst>
          </p:cNvPr>
          <p:cNvSpPr>
            <a:spLocks noGrp="1"/>
          </p:cNvSpPr>
          <p:nvPr>
            <p:ph type="title" hasCustomPrompt="1"/>
          </p:nvPr>
        </p:nvSpPr>
        <p:spPr>
          <a:xfrm>
            <a:off x="1680667" y="5210924"/>
            <a:ext cx="15371706" cy="1814343"/>
          </a:xfrm>
        </p:spPr>
        <p:txBody>
          <a:bodyPr/>
          <a:lstStyle>
            <a:lvl1pPr>
              <a:defRPr sz="10600">
                <a:solidFill>
                  <a:schemeClr val="tx1"/>
                </a:solidFill>
              </a:defRPr>
            </a:lvl1pPr>
          </a:lstStyle>
          <a:p>
            <a:r>
              <a:rPr lang="en-US"/>
              <a:t>Thank you</a:t>
            </a:r>
          </a:p>
        </p:txBody>
      </p:sp>
      <p:cxnSp>
        <p:nvCxnSpPr>
          <p:cNvPr id="34" name="Straight Connector 33">
            <a:extLst>
              <a:ext uri="{FF2B5EF4-FFF2-40B4-BE49-F238E27FC236}">
                <a16:creationId xmlns:a16="http://schemas.microsoft.com/office/drawing/2014/main" id="{836EB418-AFEE-75E8-353E-C03A1972B6BA}"/>
              </a:ext>
            </a:extLst>
          </p:cNvPr>
          <p:cNvCxnSpPr/>
          <p:nvPr userDrawn="1"/>
        </p:nvCxnSpPr>
        <p:spPr>
          <a:xfrm>
            <a:off x="1680677" y="7468397"/>
            <a:ext cx="1608206"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2" name="Text Placeholder 10">
            <a:extLst>
              <a:ext uri="{FF2B5EF4-FFF2-40B4-BE49-F238E27FC236}">
                <a16:creationId xmlns:a16="http://schemas.microsoft.com/office/drawing/2014/main" id="{1A90964D-CC75-6EDC-5E39-27DFBA10B268}"/>
              </a:ext>
            </a:extLst>
          </p:cNvPr>
          <p:cNvSpPr>
            <a:spLocks noGrp="1"/>
          </p:cNvSpPr>
          <p:nvPr>
            <p:ph type="body" sz="quarter" idx="14" hasCustomPrompt="1"/>
          </p:nvPr>
        </p:nvSpPr>
        <p:spPr>
          <a:xfrm>
            <a:off x="1680677" y="7904428"/>
            <a:ext cx="15373945" cy="1594347"/>
          </a:xfrm>
        </p:spPr>
        <p:txBody>
          <a:bodyPr wrap="square">
            <a:spAutoFit/>
          </a:bodyPr>
          <a:lstStyle>
            <a:lvl1pPr marL="0" indent="0">
              <a:buNone/>
              <a:defRPr sz="3200">
                <a:solidFill>
                  <a:schemeClr val="tx1"/>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a:t>PRESENTER NAME, contact</a:t>
            </a:r>
          </a:p>
          <a:p>
            <a:pPr lvl="0"/>
            <a:r>
              <a:rPr lang="en-US"/>
              <a:t>PRESENTER NAME, contact</a:t>
            </a:r>
          </a:p>
        </p:txBody>
      </p:sp>
      <p:sp>
        <p:nvSpPr>
          <p:cNvPr id="39" name="Rectangle 38">
            <a:extLst>
              <a:ext uri="{FF2B5EF4-FFF2-40B4-BE49-F238E27FC236}">
                <a16:creationId xmlns:a16="http://schemas.microsoft.com/office/drawing/2014/main" id="{25C5AF0E-C6B4-8DAF-0272-0E12C0E01DE3}"/>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E4EF3703-4192-DD20-BD1B-BFF64EE70224}"/>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pic>
        <p:nvPicPr>
          <p:cNvPr id="65" name="Picture 64" descr="Colorado State University symbol">
            <a:extLst>
              <a:ext uri="{FF2B5EF4-FFF2-40B4-BE49-F238E27FC236}">
                <a16:creationId xmlns:a16="http://schemas.microsoft.com/office/drawing/2014/main" id="{87C71800-8C64-3F11-5C45-70B4426F14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95518" y="4680740"/>
            <a:ext cx="3077304" cy="3077304"/>
          </a:xfrm>
          <a:prstGeom prst="rect">
            <a:avLst/>
          </a:prstGeom>
        </p:spPr>
      </p:pic>
      <p:pic>
        <p:nvPicPr>
          <p:cNvPr id="58" name="Picture 57">
            <a:extLst>
              <a:ext uri="{FF2B5EF4-FFF2-40B4-BE49-F238E27FC236}">
                <a16:creationId xmlns:a16="http://schemas.microsoft.com/office/drawing/2014/main" id="{C7F5A11D-0DB0-C073-C7F1-646999C222D9}"/>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 y="11279231"/>
            <a:ext cx="11866555" cy="2436768"/>
          </a:xfrm>
          <a:prstGeom prst="rect">
            <a:avLst/>
          </a:prstGeom>
        </p:spPr>
      </p:pic>
      <p:pic>
        <p:nvPicPr>
          <p:cNvPr id="59" name="Picture 58" descr="A landscape with trees and mountains in the background&#10;&#10;Description automatically generated">
            <a:extLst>
              <a:ext uri="{FF2B5EF4-FFF2-40B4-BE49-F238E27FC236}">
                <a16:creationId xmlns:a16="http://schemas.microsoft.com/office/drawing/2014/main" id="{2B4B4E82-B71D-5E67-0D28-5C4110BEE56D}"/>
              </a:ext>
            </a:extLst>
          </p:cNvPr>
          <p:cNvPicPr>
            <a:picLocks noChangeAspect="1"/>
          </p:cNvPicPr>
          <p:nvPr userDrawn="1"/>
        </p:nvPicPr>
        <p:blipFill rotWithShape="1">
          <a:blip r:embed="rId6"/>
          <a:srcRect t="-1" b="156"/>
          <a:stretch/>
        </p:blipFill>
        <p:spPr>
          <a:xfrm>
            <a:off x="11866554" y="11279231"/>
            <a:ext cx="12520621" cy="2436768"/>
          </a:xfrm>
          <a:prstGeom prst="rect">
            <a:avLst/>
          </a:prstGeom>
        </p:spPr>
      </p:pic>
    </p:spTree>
    <p:extLst>
      <p:ext uri="{BB962C8B-B14F-4D97-AF65-F5344CB8AC3E}">
        <p14:creationId xmlns:p14="http://schemas.microsoft.com/office/powerpoint/2010/main" val="22018258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orizontal End-Unit ID">
    <p:bg>
      <p:bgRef idx="1001">
        <a:schemeClr val="bg2"/>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FD7D883-B270-F549-2559-D5B13B8036DD}"/>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13" name="Rectangle 12">
              <a:extLst>
                <a:ext uri="{FF2B5EF4-FFF2-40B4-BE49-F238E27FC236}">
                  <a16:creationId xmlns:a16="http://schemas.microsoft.com/office/drawing/2014/main" id="{55CAA24E-5D7E-37A6-0358-2053450C88EC}"/>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B60F00-2138-4957-6D9C-CB8EECCA6A32}"/>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FC94719-6E1A-861F-5A89-2B0C32086C71}"/>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9B66F7D-4AC1-1695-71BE-42953E420523}"/>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1F0055D-678D-02E2-B9A2-22E310559638}"/>
                </a:ext>
              </a:extLst>
            </p:cNvPr>
            <p:cNvSpPr/>
            <p:nvPr userDrawn="1"/>
          </p:nvSpPr>
          <p:spPr>
            <a:xfrm rot="16200000">
              <a:off x="1960153"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0A159A4-A164-78DE-9C64-DB3DDD80759B}"/>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0515D4-FC0C-F60E-FFBA-C564ED6C31CC}"/>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9E71664-C0E2-BBEF-01C7-C18F330D1B83}"/>
                </a:ext>
              </a:extLst>
            </p:cNvPr>
            <p:cNvSpPr/>
            <p:nvPr userDrawn="1"/>
          </p:nvSpPr>
          <p:spPr>
            <a:xfrm rot="16200000">
              <a:off x="366442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2E15457-23F9-1462-17FD-D370604D2B2F}"/>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379B63E-2F05-7771-8B5A-CD4F5C5775DF}"/>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360FA36-18EB-440D-66A1-2DA65C58A108}"/>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5EE73CC-883D-5DDA-8E53-A52D44D3F35F}"/>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0F89C42-E7C2-EF90-0EB9-65EBD0AAEFC7}"/>
                </a:ext>
              </a:extLst>
            </p:cNvPr>
            <p:cNvSpPr/>
            <p:nvPr userDrawn="1"/>
          </p:nvSpPr>
          <p:spPr>
            <a:xfrm rot="16200000">
              <a:off x="650487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70A2CF78-6DF9-46D2-E3BE-B3129B78468F}"/>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7" name="Rectangle 6">
            <a:extLst>
              <a:ext uri="{FF2B5EF4-FFF2-40B4-BE49-F238E27FC236}">
                <a16:creationId xmlns:a16="http://schemas.microsoft.com/office/drawing/2014/main" id="{8EA964AB-F4DE-6C73-1553-B34261756381}"/>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870867-B712-9586-12B8-A508F5AD89AE}"/>
              </a:ext>
            </a:extLst>
          </p:cNvPr>
          <p:cNvSpPr txBox="1"/>
          <p:nvPr userDrawn="1"/>
        </p:nvSpPr>
        <p:spPr>
          <a:xfrm rot="16200000">
            <a:off x="-1696275" y="3002422"/>
            <a:ext cx="4071073" cy="323165"/>
          </a:xfrm>
          <a:prstGeom prst="rect">
            <a:avLst/>
          </a:prstGeom>
          <a:noFill/>
        </p:spPr>
        <p:txBody>
          <a:bodyPr wrap="square" rtlCol="0">
            <a:spAutoFit/>
          </a:bodyPr>
          <a:lstStyle/>
          <a:p>
            <a:r>
              <a:rPr lang="en-US" sz="1500" spc="300">
                <a:solidFill>
                  <a:schemeClr val="bg2"/>
                </a:solidFill>
                <a:latin typeface="Poppins" pitchFamily="2" charset="77"/>
                <a:cs typeface="Poppins" pitchFamily="2" charset="77"/>
              </a:rPr>
              <a:t>COLORADO STATE UNIVERSITY</a:t>
            </a:r>
          </a:p>
        </p:txBody>
      </p:sp>
      <p:sp>
        <p:nvSpPr>
          <p:cNvPr id="3" name="Title 3">
            <a:extLst>
              <a:ext uri="{FF2B5EF4-FFF2-40B4-BE49-F238E27FC236}">
                <a16:creationId xmlns:a16="http://schemas.microsoft.com/office/drawing/2014/main" id="{C51D96B2-D307-B41F-488C-8D20526E9525}"/>
              </a:ext>
            </a:extLst>
          </p:cNvPr>
          <p:cNvSpPr>
            <a:spLocks noGrp="1"/>
          </p:cNvSpPr>
          <p:nvPr>
            <p:ph type="title" hasCustomPrompt="1"/>
          </p:nvPr>
        </p:nvSpPr>
        <p:spPr>
          <a:xfrm>
            <a:off x="1680667" y="5210924"/>
            <a:ext cx="15371706" cy="1814343"/>
          </a:xfrm>
        </p:spPr>
        <p:txBody>
          <a:bodyPr/>
          <a:lstStyle>
            <a:lvl1pPr>
              <a:defRPr sz="10600">
                <a:solidFill>
                  <a:schemeClr val="tx1"/>
                </a:solidFill>
              </a:defRPr>
            </a:lvl1pPr>
          </a:lstStyle>
          <a:p>
            <a:r>
              <a:rPr lang="en-US"/>
              <a:t>Thank you</a:t>
            </a:r>
          </a:p>
        </p:txBody>
      </p:sp>
      <p:cxnSp>
        <p:nvCxnSpPr>
          <p:cNvPr id="34" name="Straight Connector 33">
            <a:extLst>
              <a:ext uri="{FF2B5EF4-FFF2-40B4-BE49-F238E27FC236}">
                <a16:creationId xmlns:a16="http://schemas.microsoft.com/office/drawing/2014/main" id="{836EB418-AFEE-75E8-353E-C03A1972B6BA}"/>
              </a:ext>
            </a:extLst>
          </p:cNvPr>
          <p:cNvCxnSpPr/>
          <p:nvPr userDrawn="1"/>
        </p:nvCxnSpPr>
        <p:spPr>
          <a:xfrm>
            <a:off x="1680677" y="7468397"/>
            <a:ext cx="1608206"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2" name="Text Placeholder 10">
            <a:extLst>
              <a:ext uri="{FF2B5EF4-FFF2-40B4-BE49-F238E27FC236}">
                <a16:creationId xmlns:a16="http://schemas.microsoft.com/office/drawing/2014/main" id="{1A90964D-CC75-6EDC-5E39-27DFBA10B268}"/>
              </a:ext>
            </a:extLst>
          </p:cNvPr>
          <p:cNvSpPr>
            <a:spLocks noGrp="1"/>
          </p:cNvSpPr>
          <p:nvPr>
            <p:ph type="body" sz="quarter" idx="14" hasCustomPrompt="1"/>
          </p:nvPr>
        </p:nvSpPr>
        <p:spPr>
          <a:xfrm>
            <a:off x="1680677" y="7904428"/>
            <a:ext cx="15373945" cy="1594347"/>
          </a:xfrm>
        </p:spPr>
        <p:txBody>
          <a:bodyPr wrap="square">
            <a:spAutoFit/>
          </a:bodyPr>
          <a:lstStyle>
            <a:lvl1pPr marL="0" indent="0">
              <a:buNone/>
              <a:defRPr sz="3200">
                <a:solidFill>
                  <a:schemeClr val="tx1"/>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a:t>PRESENTER NAME, contact</a:t>
            </a:r>
          </a:p>
          <a:p>
            <a:pPr lvl="0"/>
            <a:r>
              <a:rPr lang="en-US"/>
              <a:t>PRESENTER NAME, contact</a:t>
            </a:r>
          </a:p>
        </p:txBody>
      </p:sp>
      <p:sp>
        <p:nvSpPr>
          <p:cNvPr id="6" name="Rectangle 5">
            <a:extLst>
              <a:ext uri="{FF2B5EF4-FFF2-40B4-BE49-F238E27FC236}">
                <a16:creationId xmlns:a16="http://schemas.microsoft.com/office/drawing/2014/main" id="{7EAC12B0-8979-9846-9D7C-586F9FFEC266}"/>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319B56A-0878-3613-5140-FDCEF57811D3}"/>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pic>
        <p:nvPicPr>
          <p:cNvPr id="10" name="Picture 9">
            <a:extLst>
              <a:ext uri="{FF2B5EF4-FFF2-40B4-BE49-F238E27FC236}">
                <a16:creationId xmlns:a16="http://schemas.microsoft.com/office/drawing/2014/main" id="{6F5DAD25-4FAB-CFBA-CB12-A4018C1A5B1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 y="11279232"/>
            <a:ext cx="11866555" cy="2436768"/>
          </a:xfrm>
          <a:prstGeom prst="rect">
            <a:avLst/>
          </a:prstGeom>
        </p:spPr>
      </p:pic>
      <p:sp>
        <p:nvSpPr>
          <p:cNvPr id="26" name="Picture Placeholder 9">
            <a:extLst>
              <a:ext uri="{FF2B5EF4-FFF2-40B4-BE49-F238E27FC236}">
                <a16:creationId xmlns:a16="http://schemas.microsoft.com/office/drawing/2014/main" id="{CCA1A5C8-CE3D-9DDD-E962-CBF30AD2166E}"/>
              </a:ext>
            </a:extLst>
          </p:cNvPr>
          <p:cNvSpPr>
            <a:spLocks noGrp="1"/>
          </p:cNvSpPr>
          <p:nvPr>
            <p:ph type="pic" sz="quarter" idx="17" hasCustomPrompt="1"/>
          </p:nvPr>
        </p:nvSpPr>
        <p:spPr>
          <a:xfrm>
            <a:off x="11866554" y="11279232"/>
            <a:ext cx="12486238" cy="2436768"/>
          </a:xfrm>
        </p:spPr>
        <p:txBody>
          <a:bodyPr anchor="ctr" anchorCtr="0">
            <a:noAutofit/>
          </a:bodyPr>
          <a:lstStyle>
            <a:lvl1pPr marL="0" indent="0" algn="ctr">
              <a:buNone/>
              <a:defRPr>
                <a:solidFill>
                  <a:schemeClr val="tx1"/>
                </a:solidFill>
              </a:defRPr>
            </a:lvl1pPr>
          </a:lstStyle>
          <a:p>
            <a:r>
              <a:rPr lang="en-US"/>
              <a:t>Click to insert photo</a:t>
            </a:r>
          </a:p>
        </p:txBody>
      </p:sp>
      <p:sp>
        <p:nvSpPr>
          <p:cNvPr id="5" name="Content Placeholder 4">
            <a:extLst>
              <a:ext uri="{FF2B5EF4-FFF2-40B4-BE49-F238E27FC236}">
                <a16:creationId xmlns:a16="http://schemas.microsoft.com/office/drawing/2014/main" id="{B87DA9F1-1FD3-CEAE-EED7-ED893670BE32}"/>
              </a:ext>
            </a:extLst>
          </p:cNvPr>
          <p:cNvSpPr>
            <a:spLocks noGrp="1"/>
          </p:cNvSpPr>
          <p:nvPr>
            <p:ph sz="quarter" idx="18" hasCustomPrompt="1"/>
          </p:nvPr>
        </p:nvSpPr>
        <p:spPr>
          <a:xfrm>
            <a:off x="19184794" y="4690727"/>
            <a:ext cx="4901010" cy="2334540"/>
          </a:xfrm>
        </p:spPr>
        <p:txBody>
          <a:bodyPr/>
          <a:lstStyle>
            <a:lvl1pPr marL="0" indent="0" algn="ctr">
              <a:buNone/>
              <a:defRPr>
                <a:solidFill>
                  <a:schemeClr val="tx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a:t>Insert Crev-357</a:t>
            </a:r>
            <a:br>
              <a:rPr lang="en-US"/>
            </a:br>
            <a:r>
              <a:rPr lang="en-US"/>
              <a:t>Unit Identifier (.</a:t>
            </a:r>
            <a:r>
              <a:rPr lang="en-US" err="1"/>
              <a:t>png</a:t>
            </a:r>
            <a:r>
              <a:rPr lang="en-US"/>
              <a:t>)</a:t>
            </a:r>
          </a:p>
        </p:txBody>
      </p:sp>
    </p:spTree>
    <p:extLst>
      <p:ext uri="{BB962C8B-B14F-4D97-AF65-F5344CB8AC3E}">
        <p14:creationId xmlns:p14="http://schemas.microsoft.com/office/powerpoint/2010/main" val="3364035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orizontal End White-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7CB740-2652-06EA-4C66-40652C715F62}"/>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1588" y="0"/>
            <a:ext cx="17002867" cy="1064129"/>
          </a:xfrm>
          <a:prstGeom prst="rect">
            <a:avLst/>
          </a:prstGeom>
        </p:spPr>
      </p:pic>
      <p:grpSp>
        <p:nvGrpSpPr>
          <p:cNvPr id="3" name="Group 2">
            <a:extLst>
              <a:ext uri="{FF2B5EF4-FFF2-40B4-BE49-F238E27FC236}">
                <a16:creationId xmlns:a16="http://schemas.microsoft.com/office/drawing/2014/main" id="{05046AC8-DA72-C01A-0BA2-1044ADF16BA4}"/>
              </a:ext>
              <a:ext uri="{C183D7F6-B498-43B3-948B-1728B52AA6E4}">
                <adec:decorative xmlns:adec="http://schemas.microsoft.com/office/drawing/2017/decorative" val="1"/>
              </a:ext>
            </a:extLst>
          </p:cNvPr>
          <p:cNvGrpSpPr/>
          <p:nvPr userDrawn="1"/>
        </p:nvGrpSpPr>
        <p:grpSpPr>
          <a:xfrm>
            <a:off x="17002867" y="1448"/>
            <a:ext cx="7384308" cy="1066798"/>
            <a:chOff x="0" y="568749"/>
            <a:chExt cx="7384308" cy="1191643"/>
          </a:xfrm>
        </p:grpSpPr>
        <p:sp>
          <p:nvSpPr>
            <p:cNvPr id="4" name="Rectangle 3">
              <a:extLst>
                <a:ext uri="{FF2B5EF4-FFF2-40B4-BE49-F238E27FC236}">
                  <a16:creationId xmlns:a16="http://schemas.microsoft.com/office/drawing/2014/main" id="{C70A003C-8597-5C2A-FEAD-5F6DD776855A}"/>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D8B7DD-60DD-7BC0-2790-7041D7A427C7}"/>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3ADF33-B57A-5C56-7370-EA81B1A8B80A}"/>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010E03-07A7-D667-8F6B-C0CE97D176D5}"/>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2AC8BB-8F7D-31EF-A23A-403902D6FCCF}"/>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1C9CD9-87A0-5C1E-A4B7-C62DBEDCE253}"/>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91C7E4-430F-7154-382D-E456A28DCCEB}"/>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273BBC-9D32-45EB-3BB9-60AF8CDED1F3}"/>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5DF5F6C-6598-CF4A-A3BF-2A4793E69101}"/>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5A3A7B9-6406-FA34-CB33-5AA9018B5305}"/>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391F33-105F-F2CC-3F5E-99FB47447420}"/>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93F77B8-D938-C5E1-61CC-8EE93D95B500}"/>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B2F4232-7F4A-773E-0936-295B0EDD8702}"/>
                </a:ext>
              </a:extLst>
            </p:cNvPr>
            <p:cNvSpPr/>
            <p:nvPr userDrawn="1"/>
          </p:nvSpPr>
          <p:spPr>
            <a:xfrm rot="16200000">
              <a:off x="6504876"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46B7AEF9-C019-9408-AE70-BF317347D915}"/>
              </a:ext>
              <a:ext uri="{C183D7F6-B498-43B3-948B-1728B52AA6E4}">
                <adec:decorative xmlns:adec="http://schemas.microsoft.com/office/drawing/2017/decorative" val="1"/>
              </a:ext>
            </a:extLst>
          </p:cNvPr>
          <p:cNvSpPr/>
          <p:nvPr userDrawn="1"/>
        </p:nvSpPr>
        <p:spPr>
          <a:xfrm>
            <a:off x="17002867" y="1064129"/>
            <a:ext cx="283611" cy="1265042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6A5E7FE-8D4F-CDF0-2382-C7356003CDA8}"/>
              </a:ext>
              <a:ext uri="{C183D7F6-B498-43B3-948B-1728B52AA6E4}">
                <adec:decorative xmlns:adec="http://schemas.microsoft.com/office/drawing/2017/decorative" val="1"/>
              </a:ext>
            </a:extLst>
          </p:cNvPr>
          <p:cNvPicPr>
            <a:picLocks noChangeAspect="1"/>
          </p:cNvPicPr>
          <p:nvPr userDrawn="1"/>
        </p:nvPicPr>
        <p:blipFill rotWithShape="1">
          <a:blip r:embed="rId3"/>
          <a:srcRect l="3601" b="1351"/>
          <a:stretch/>
        </p:blipFill>
        <p:spPr>
          <a:xfrm>
            <a:off x="17286477" y="11559671"/>
            <a:ext cx="7100697" cy="2154881"/>
          </a:xfrm>
          <a:prstGeom prst="rect">
            <a:avLst/>
          </a:prstGeom>
        </p:spPr>
      </p:pic>
      <p:sp>
        <p:nvSpPr>
          <p:cNvPr id="20" name="Title 3">
            <a:extLst>
              <a:ext uri="{FF2B5EF4-FFF2-40B4-BE49-F238E27FC236}">
                <a16:creationId xmlns:a16="http://schemas.microsoft.com/office/drawing/2014/main" id="{EF90869F-30B6-3341-4303-FCC0E679F4D9}"/>
              </a:ext>
            </a:extLst>
          </p:cNvPr>
          <p:cNvSpPr>
            <a:spLocks noGrp="1"/>
          </p:cNvSpPr>
          <p:nvPr>
            <p:ph type="title" hasCustomPrompt="1"/>
          </p:nvPr>
        </p:nvSpPr>
        <p:spPr>
          <a:xfrm>
            <a:off x="1129664" y="4281828"/>
            <a:ext cx="14711630" cy="1814343"/>
          </a:xfrm>
        </p:spPr>
        <p:txBody>
          <a:bodyPr/>
          <a:lstStyle>
            <a:lvl1pPr>
              <a:defRPr sz="10600">
                <a:solidFill>
                  <a:schemeClr val="tx2"/>
                </a:solidFill>
              </a:defRPr>
            </a:lvl1pPr>
          </a:lstStyle>
          <a:p>
            <a:r>
              <a:rPr lang="en-US"/>
              <a:t>Thank you</a:t>
            </a:r>
          </a:p>
        </p:txBody>
      </p:sp>
      <p:cxnSp>
        <p:nvCxnSpPr>
          <p:cNvPr id="22" name="Straight Connector 21">
            <a:extLst>
              <a:ext uri="{FF2B5EF4-FFF2-40B4-BE49-F238E27FC236}">
                <a16:creationId xmlns:a16="http://schemas.microsoft.com/office/drawing/2014/main" id="{BDB0D20F-F3A0-591D-DC44-7DF74C18AA0E}"/>
              </a:ext>
            </a:extLst>
          </p:cNvPr>
          <p:cNvCxnSpPr/>
          <p:nvPr userDrawn="1"/>
        </p:nvCxnSpPr>
        <p:spPr>
          <a:xfrm>
            <a:off x="1129666" y="6604342"/>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Colorado State University logo">
            <a:extLst>
              <a:ext uri="{FF2B5EF4-FFF2-40B4-BE49-F238E27FC236}">
                <a16:creationId xmlns:a16="http://schemas.microsoft.com/office/drawing/2014/main" id="{0AC6BB0B-CF97-DC35-C2F8-4B56E77157CF}"/>
              </a:ext>
            </a:extLst>
          </p:cNvPr>
          <p:cNvPicPr>
            <a:picLocks noChangeAspect="1"/>
          </p:cNvPicPr>
          <p:nvPr userDrawn="1"/>
        </p:nvPicPr>
        <p:blipFill>
          <a:blip r:embed="rId4"/>
          <a:stretch>
            <a:fillRect/>
          </a:stretch>
        </p:blipFill>
        <p:spPr>
          <a:xfrm>
            <a:off x="850448" y="11708526"/>
            <a:ext cx="7850640" cy="1570128"/>
          </a:xfrm>
          <a:prstGeom prst="rect">
            <a:avLst/>
          </a:prstGeom>
        </p:spPr>
      </p:pic>
      <p:pic>
        <p:nvPicPr>
          <p:cNvPr id="24" name="Picture 23" descr="A skateboarder riding past a building">
            <a:extLst>
              <a:ext uri="{FF2B5EF4-FFF2-40B4-BE49-F238E27FC236}">
                <a16:creationId xmlns:a16="http://schemas.microsoft.com/office/drawing/2014/main" id="{C514C1F5-F327-137A-EB9B-C8FD50725C3E}"/>
              </a:ext>
            </a:extLst>
          </p:cNvPr>
          <p:cNvPicPr>
            <a:picLocks noChangeAspect="1"/>
          </p:cNvPicPr>
          <p:nvPr userDrawn="1"/>
        </p:nvPicPr>
        <p:blipFill rotWithShape="1">
          <a:blip r:embed="rId5"/>
          <a:srcRect l="-1" r="5435" b="53244"/>
          <a:stretch/>
        </p:blipFill>
        <p:spPr>
          <a:xfrm>
            <a:off x="17286479" y="1064129"/>
            <a:ext cx="7100695" cy="4941528"/>
          </a:xfrm>
          <a:prstGeom prst="rect">
            <a:avLst/>
          </a:prstGeom>
        </p:spPr>
      </p:pic>
      <p:pic>
        <p:nvPicPr>
          <p:cNvPr id="25" name="Picture 24" descr="A student looking into a microscope">
            <a:extLst>
              <a:ext uri="{FF2B5EF4-FFF2-40B4-BE49-F238E27FC236}">
                <a16:creationId xmlns:a16="http://schemas.microsoft.com/office/drawing/2014/main" id="{343BBA91-537D-66E4-E63F-D3D9E3E300B5}"/>
              </a:ext>
            </a:extLst>
          </p:cNvPr>
          <p:cNvPicPr>
            <a:picLocks noChangeAspect="1"/>
          </p:cNvPicPr>
          <p:nvPr userDrawn="1"/>
        </p:nvPicPr>
        <p:blipFill rotWithShape="1">
          <a:blip r:embed="rId5"/>
          <a:srcRect l="-1" t="47094" r="5435" b="1"/>
          <a:stretch/>
        </p:blipFill>
        <p:spPr>
          <a:xfrm>
            <a:off x="17286478" y="6005657"/>
            <a:ext cx="7100695" cy="5591355"/>
          </a:xfrm>
          <a:prstGeom prst="rect">
            <a:avLst/>
          </a:prstGeom>
        </p:spPr>
      </p:pic>
      <p:sp>
        <p:nvSpPr>
          <p:cNvPr id="27" name="Text Placeholder 10">
            <a:extLst>
              <a:ext uri="{FF2B5EF4-FFF2-40B4-BE49-F238E27FC236}">
                <a16:creationId xmlns:a16="http://schemas.microsoft.com/office/drawing/2014/main" id="{BED6F523-D22A-598B-A5A0-BA376AEE2704}"/>
              </a:ext>
            </a:extLst>
          </p:cNvPr>
          <p:cNvSpPr>
            <a:spLocks noGrp="1"/>
          </p:cNvSpPr>
          <p:nvPr>
            <p:ph type="body" sz="quarter" idx="14" hasCustomPrompt="1"/>
          </p:nvPr>
        </p:nvSpPr>
        <p:spPr>
          <a:xfrm>
            <a:off x="1129665" y="7028503"/>
            <a:ext cx="14711630" cy="1594347"/>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a:t>PRESENTER NAME, contact</a:t>
            </a:r>
          </a:p>
          <a:p>
            <a:pPr lvl="0"/>
            <a:r>
              <a:rPr lang="en-US"/>
              <a:t>PRESENTER NAME, contact</a:t>
            </a:r>
          </a:p>
        </p:txBody>
      </p:sp>
    </p:spTree>
    <p:extLst>
      <p:ext uri="{BB962C8B-B14F-4D97-AF65-F5344CB8AC3E}">
        <p14:creationId xmlns:p14="http://schemas.microsoft.com/office/powerpoint/2010/main" val="13036603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orizontal End White-Unit I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7CB740-2652-06EA-4C66-40652C715F62}"/>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1588" y="0"/>
            <a:ext cx="17002867" cy="1064129"/>
          </a:xfrm>
          <a:prstGeom prst="rect">
            <a:avLst/>
          </a:prstGeom>
        </p:spPr>
      </p:pic>
      <p:grpSp>
        <p:nvGrpSpPr>
          <p:cNvPr id="3" name="Group 2">
            <a:extLst>
              <a:ext uri="{FF2B5EF4-FFF2-40B4-BE49-F238E27FC236}">
                <a16:creationId xmlns:a16="http://schemas.microsoft.com/office/drawing/2014/main" id="{05046AC8-DA72-C01A-0BA2-1044ADF16BA4}"/>
              </a:ext>
              <a:ext uri="{C183D7F6-B498-43B3-948B-1728B52AA6E4}">
                <adec:decorative xmlns:adec="http://schemas.microsoft.com/office/drawing/2017/decorative" val="1"/>
              </a:ext>
            </a:extLst>
          </p:cNvPr>
          <p:cNvGrpSpPr/>
          <p:nvPr userDrawn="1"/>
        </p:nvGrpSpPr>
        <p:grpSpPr>
          <a:xfrm>
            <a:off x="17002867" y="1448"/>
            <a:ext cx="7384308" cy="1066798"/>
            <a:chOff x="0" y="568749"/>
            <a:chExt cx="7384308" cy="1191643"/>
          </a:xfrm>
        </p:grpSpPr>
        <p:sp>
          <p:nvSpPr>
            <p:cNvPr id="4" name="Rectangle 3">
              <a:extLst>
                <a:ext uri="{FF2B5EF4-FFF2-40B4-BE49-F238E27FC236}">
                  <a16:creationId xmlns:a16="http://schemas.microsoft.com/office/drawing/2014/main" id="{C70A003C-8597-5C2A-FEAD-5F6DD776855A}"/>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D8B7DD-60DD-7BC0-2790-7041D7A427C7}"/>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3ADF33-B57A-5C56-7370-EA81B1A8B80A}"/>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010E03-07A7-D667-8F6B-C0CE97D176D5}"/>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2AC8BB-8F7D-31EF-A23A-403902D6FCCF}"/>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1C9CD9-87A0-5C1E-A4B7-C62DBEDCE253}"/>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91C7E4-430F-7154-382D-E456A28DCCEB}"/>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273BBC-9D32-45EB-3BB9-60AF8CDED1F3}"/>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5DF5F6C-6598-CF4A-A3BF-2A4793E69101}"/>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5A3A7B9-6406-FA34-CB33-5AA9018B5305}"/>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391F33-105F-F2CC-3F5E-99FB47447420}"/>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93F77B8-D938-C5E1-61CC-8EE93D95B500}"/>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B2F4232-7F4A-773E-0936-295B0EDD8702}"/>
                </a:ext>
              </a:extLst>
            </p:cNvPr>
            <p:cNvSpPr/>
            <p:nvPr userDrawn="1"/>
          </p:nvSpPr>
          <p:spPr>
            <a:xfrm rot="16200000">
              <a:off x="6504876"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46B7AEF9-C019-9408-AE70-BF317347D915}"/>
              </a:ext>
              <a:ext uri="{C183D7F6-B498-43B3-948B-1728B52AA6E4}">
                <adec:decorative xmlns:adec="http://schemas.microsoft.com/office/drawing/2017/decorative" val="1"/>
              </a:ext>
            </a:extLst>
          </p:cNvPr>
          <p:cNvSpPr/>
          <p:nvPr userDrawn="1"/>
        </p:nvSpPr>
        <p:spPr>
          <a:xfrm>
            <a:off x="17002867" y="1064129"/>
            <a:ext cx="283611" cy="1265042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6A5E7FE-8D4F-CDF0-2382-C7356003CDA8}"/>
              </a:ext>
              <a:ext uri="{C183D7F6-B498-43B3-948B-1728B52AA6E4}">
                <adec:decorative xmlns:adec="http://schemas.microsoft.com/office/drawing/2017/decorative" val="1"/>
              </a:ext>
            </a:extLst>
          </p:cNvPr>
          <p:cNvPicPr>
            <a:picLocks noChangeAspect="1"/>
          </p:cNvPicPr>
          <p:nvPr userDrawn="1"/>
        </p:nvPicPr>
        <p:blipFill rotWithShape="1">
          <a:blip r:embed="rId3"/>
          <a:srcRect l="3601" b="1351"/>
          <a:stretch/>
        </p:blipFill>
        <p:spPr>
          <a:xfrm>
            <a:off x="17286477" y="11559671"/>
            <a:ext cx="7100697" cy="2154881"/>
          </a:xfrm>
          <a:prstGeom prst="rect">
            <a:avLst/>
          </a:prstGeom>
        </p:spPr>
      </p:pic>
      <p:sp>
        <p:nvSpPr>
          <p:cNvPr id="23" name="Title 3">
            <a:extLst>
              <a:ext uri="{FF2B5EF4-FFF2-40B4-BE49-F238E27FC236}">
                <a16:creationId xmlns:a16="http://schemas.microsoft.com/office/drawing/2014/main" id="{28680960-077E-5C2B-520B-8C0FB6A7AF96}"/>
              </a:ext>
            </a:extLst>
          </p:cNvPr>
          <p:cNvSpPr>
            <a:spLocks noGrp="1"/>
          </p:cNvSpPr>
          <p:nvPr>
            <p:ph type="title" hasCustomPrompt="1"/>
          </p:nvPr>
        </p:nvSpPr>
        <p:spPr>
          <a:xfrm>
            <a:off x="1129664" y="4281828"/>
            <a:ext cx="14711630" cy="1814343"/>
          </a:xfrm>
        </p:spPr>
        <p:txBody>
          <a:bodyPr/>
          <a:lstStyle>
            <a:lvl1pPr>
              <a:defRPr sz="10600">
                <a:solidFill>
                  <a:schemeClr val="tx2"/>
                </a:solidFill>
              </a:defRPr>
            </a:lvl1pPr>
          </a:lstStyle>
          <a:p>
            <a:r>
              <a:rPr lang="en-US"/>
              <a:t>Thank you</a:t>
            </a:r>
          </a:p>
        </p:txBody>
      </p:sp>
      <p:cxnSp>
        <p:nvCxnSpPr>
          <p:cNvPr id="22" name="Straight Connector 21">
            <a:extLst>
              <a:ext uri="{FF2B5EF4-FFF2-40B4-BE49-F238E27FC236}">
                <a16:creationId xmlns:a16="http://schemas.microsoft.com/office/drawing/2014/main" id="{BDB0D20F-F3A0-591D-DC44-7DF74C18AA0E}"/>
              </a:ext>
            </a:extLst>
          </p:cNvPr>
          <p:cNvCxnSpPr/>
          <p:nvPr userDrawn="1"/>
        </p:nvCxnSpPr>
        <p:spPr>
          <a:xfrm>
            <a:off x="1129666" y="6604342"/>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27" name="Text Placeholder 10">
            <a:extLst>
              <a:ext uri="{FF2B5EF4-FFF2-40B4-BE49-F238E27FC236}">
                <a16:creationId xmlns:a16="http://schemas.microsoft.com/office/drawing/2014/main" id="{BED6F523-D22A-598B-A5A0-BA376AEE2704}"/>
              </a:ext>
            </a:extLst>
          </p:cNvPr>
          <p:cNvSpPr>
            <a:spLocks noGrp="1"/>
          </p:cNvSpPr>
          <p:nvPr>
            <p:ph type="body" sz="quarter" idx="14" hasCustomPrompt="1"/>
          </p:nvPr>
        </p:nvSpPr>
        <p:spPr>
          <a:xfrm>
            <a:off x="1129665" y="7028503"/>
            <a:ext cx="14711630" cy="1594347"/>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a:t>PRESENTER NAME, contact</a:t>
            </a:r>
          </a:p>
          <a:p>
            <a:pPr lvl="0"/>
            <a:r>
              <a:rPr lang="en-US"/>
              <a:t>PRESENTER NAME, contact</a:t>
            </a:r>
          </a:p>
        </p:txBody>
      </p:sp>
      <p:sp>
        <p:nvSpPr>
          <p:cNvPr id="24" name="Content Placeholder 4">
            <a:extLst>
              <a:ext uri="{FF2B5EF4-FFF2-40B4-BE49-F238E27FC236}">
                <a16:creationId xmlns:a16="http://schemas.microsoft.com/office/drawing/2014/main" id="{94BC0029-207A-599D-0EB1-F757DBB6EBFE}"/>
              </a:ext>
            </a:extLst>
          </p:cNvPr>
          <p:cNvSpPr>
            <a:spLocks noGrp="1"/>
          </p:cNvSpPr>
          <p:nvPr>
            <p:ph sz="quarter" idx="19" hasCustomPrompt="1"/>
          </p:nvPr>
        </p:nvSpPr>
        <p:spPr>
          <a:xfrm>
            <a:off x="1145970" y="11558727"/>
            <a:ext cx="7835470" cy="1312219"/>
          </a:xfrm>
        </p:spPr>
        <p:txBody>
          <a:bodyPr/>
          <a:lstStyle>
            <a:lvl1pPr marL="0" indent="0" algn="l">
              <a:buNone/>
              <a:defRPr>
                <a:solidFill>
                  <a:schemeClr val="tx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a:t>Insert H357</a:t>
            </a:r>
            <a:br>
              <a:rPr lang="en-US"/>
            </a:br>
            <a:r>
              <a:rPr lang="en-US"/>
              <a:t>Unit Identifier (.</a:t>
            </a:r>
            <a:r>
              <a:rPr lang="en-US" err="1"/>
              <a:t>png</a:t>
            </a:r>
            <a:r>
              <a:rPr lang="en-US"/>
              <a:t>)</a:t>
            </a:r>
          </a:p>
        </p:txBody>
      </p:sp>
      <p:sp>
        <p:nvSpPr>
          <p:cNvPr id="20" name="Picture Placeholder 9">
            <a:extLst>
              <a:ext uri="{FF2B5EF4-FFF2-40B4-BE49-F238E27FC236}">
                <a16:creationId xmlns:a16="http://schemas.microsoft.com/office/drawing/2014/main" id="{B39250BA-189E-5F30-4708-6D61E265E70D}"/>
              </a:ext>
            </a:extLst>
          </p:cNvPr>
          <p:cNvSpPr>
            <a:spLocks noGrp="1"/>
          </p:cNvSpPr>
          <p:nvPr>
            <p:ph type="pic" sz="quarter" idx="17" hasCustomPrompt="1"/>
          </p:nvPr>
        </p:nvSpPr>
        <p:spPr>
          <a:xfrm>
            <a:off x="17292360" y="1064128"/>
            <a:ext cx="7102476" cy="4250961"/>
          </a:xfrm>
        </p:spPr>
        <p:txBody>
          <a:bodyPr anchor="ctr" anchorCtr="0">
            <a:noAutofit/>
          </a:bodyPr>
          <a:lstStyle>
            <a:lvl1pPr marL="0" indent="0" algn="ctr">
              <a:buNone/>
              <a:defRPr>
                <a:solidFill>
                  <a:schemeClr val="tx1"/>
                </a:solidFill>
              </a:defRPr>
            </a:lvl1pPr>
          </a:lstStyle>
          <a:p>
            <a:r>
              <a:rPr lang="en-US"/>
              <a:t>Click to insert photo</a:t>
            </a:r>
          </a:p>
        </p:txBody>
      </p:sp>
      <p:sp>
        <p:nvSpPr>
          <p:cNvPr id="21" name="Picture Placeholder 9">
            <a:extLst>
              <a:ext uri="{FF2B5EF4-FFF2-40B4-BE49-F238E27FC236}">
                <a16:creationId xmlns:a16="http://schemas.microsoft.com/office/drawing/2014/main" id="{E1078A91-EAFC-469D-48CD-9EBEFE6AA90E}"/>
              </a:ext>
            </a:extLst>
          </p:cNvPr>
          <p:cNvSpPr>
            <a:spLocks noGrp="1"/>
          </p:cNvSpPr>
          <p:nvPr>
            <p:ph type="pic" sz="quarter" idx="18" hasCustomPrompt="1"/>
          </p:nvPr>
        </p:nvSpPr>
        <p:spPr>
          <a:xfrm>
            <a:off x="17292360" y="5315089"/>
            <a:ext cx="7102476" cy="6243638"/>
          </a:xfrm>
        </p:spPr>
        <p:txBody>
          <a:bodyPr anchor="ctr" anchorCtr="0">
            <a:noAutofit/>
          </a:bodyPr>
          <a:lstStyle>
            <a:lvl1pPr marL="0" indent="0" algn="ctr">
              <a:buNone/>
              <a:defRPr>
                <a:solidFill>
                  <a:schemeClr val="tx1"/>
                </a:solidFill>
              </a:defRPr>
            </a:lvl1pPr>
          </a:lstStyle>
          <a:p>
            <a:r>
              <a:rPr lang="en-US"/>
              <a:t>Click to insert photo</a:t>
            </a:r>
          </a:p>
        </p:txBody>
      </p:sp>
    </p:spTree>
    <p:extLst>
      <p:ext uri="{BB962C8B-B14F-4D97-AF65-F5344CB8AC3E}">
        <p14:creationId xmlns:p14="http://schemas.microsoft.com/office/powerpoint/2010/main" val="3608758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0"/>
        <p:cNvGrpSpPr/>
        <p:nvPr/>
      </p:nvGrpSpPr>
      <p:grpSpPr>
        <a:xfrm>
          <a:off x="0" y="0"/>
          <a:ext cx="0" cy="0"/>
          <a:chOff x="0" y="0"/>
          <a:chExt cx="0" cy="0"/>
        </a:xfrm>
      </p:grpSpPr>
      <p:sp>
        <p:nvSpPr>
          <p:cNvPr id="31" name="Google Shape;31;p16"/>
          <p:cNvSpPr txBox="1">
            <a:spLocks noGrp="1"/>
          </p:cNvSpPr>
          <p:nvPr>
            <p:ph type="title"/>
          </p:nvPr>
        </p:nvSpPr>
        <p:spPr>
          <a:xfrm>
            <a:off x="1676619" y="730251"/>
            <a:ext cx="21033938" cy="26511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6"/>
          <p:cNvSpPr txBox="1">
            <a:spLocks noGrp="1"/>
          </p:cNvSpPr>
          <p:nvPr>
            <p:ph type="body" idx="1"/>
          </p:nvPr>
        </p:nvSpPr>
        <p:spPr>
          <a:xfrm>
            <a:off x="1676619" y="3651248"/>
            <a:ext cx="21033938" cy="8702677"/>
          </a:xfrm>
          <a:prstGeom prst="rect">
            <a:avLst/>
          </a:prstGeom>
          <a:noFill/>
          <a:ln>
            <a:noFill/>
          </a:ln>
        </p:spPr>
        <p:txBody>
          <a:bodyPr spcFirstLastPara="1" wrap="square" lIns="91425" tIns="45700" rIns="91425" bIns="45700" anchor="t" anchorCtr="0">
            <a:normAutofit/>
          </a:bodyPr>
          <a:lstStyle>
            <a:lvl1pPr marL="914411" lvl="0" indent="-685809" algn="l">
              <a:lnSpc>
                <a:spcPct val="90000"/>
              </a:lnSpc>
              <a:spcBef>
                <a:spcPts val="2000"/>
              </a:spcBef>
              <a:spcAft>
                <a:spcPts val="0"/>
              </a:spcAft>
              <a:buClr>
                <a:schemeClr val="dk1"/>
              </a:buClr>
              <a:buSzPts val="1800"/>
              <a:buChar char="•"/>
              <a:defRPr/>
            </a:lvl1pPr>
            <a:lvl2pPr marL="1828823" lvl="1" indent="-685809" algn="l">
              <a:lnSpc>
                <a:spcPct val="90000"/>
              </a:lnSpc>
              <a:spcBef>
                <a:spcPts val="1000"/>
              </a:spcBef>
              <a:spcAft>
                <a:spcPts val="0"/>
              </a:spcAft>
              <a:buClr>
                <a:schemeClr val="dk1"/>
              </a:buClr>
              <a:buSzPts val="1800"/>
              <a:buChar char="•"/>
              <a:defRPr/>
            </a:lvl2pPr>
            <a:lvl3pPr marL="2743234" lvl="2" indent="-685809" algn="l">
              <a:lnSpc>
                <a:spcPct val="90000"/>
              </a:lnSpc>
              <a:spcBef>
                <a:spcPts val="1000"/>
              </a:spcBef>
              <a:spcAft>
                <a:spcPts val="0"/>
              </a:spcAft>
              <a:buClr>
                <a:schemeClr val="dk1"/>
              </a:buClr>
              <a:buSzPts val="1800"/>
              <a:buChar char="•"/>
              <a:defRPr/>
            </a:lvl3pPr>
            <a:lvl4pPr marL="3657646" lvl="3" indent="-685809" algn="l">
              <a:lnSpc>
                <a:spcPct val="90000"/>
              </a:lnSpc>
              <a:spcBef>
                <a:spcPts val="1000"/>
              </a:spcBef>
              <a:spcAft>
                <a:spcPts val="0"/>
              </a:spcAft>
              <a:buClr>
                <a:schemeClr val="dk1"/>
              </a:buClr>
              <a:buSzPts val="1800"/>
              <a:buChar char="•"/>
              <a:defRPr/>
            </a:lvl4pPr>
            <a:lvl5pPr marL="4572057" lvl="4" indent="-685809" algn="l">
              <a:lnSpc>
                <a:spcPct val="90000"/>
              </a:lnSpc>
              <a:spcBef>
                <a:spcPts val="1000"/>
              </a:spcBef>
              <a:spcAft>
                <a:spcPts val="0"/>
              </a:spcAft>
              <a:buClr>
                <a:schemeClr val="dk1"/>
              </a:buClr>
              <a:buSzPts val="1800"/>
              <a:buChar char="•"/>
              <a:defRPr/>
            </a:lvl5pPr>
            <a:lvl6pPr marL="5486469" lvl="5" indent="-685809" algn="l">
              <a:lnSpc>
                <a:spcPct val="90000"/>
              </a:lnSpc>
              <a:spcBef>
                <a:spcPts val="1000"/>
              </a:spcBef>
              <a:spcAft>
                <a:spcPts val="0"/>
              </a:spcAft>
              <a:buClr>
                <a:schemeClr val="dk1"/>
              </a:buClr>
              <a:buSzPts val="1800"/>
              <a:buChar char="•"/>
              <a:defRPr/>
            </a:lvl6pPr>
            <a:lvl7pPr marL="6400880" lvl="6" indent="-685809" algn="l">
              <a:lnSpc>
                <a:spcPct val="90000"/>
              </a:lnSpc>
              <a:spcBef>
                <a:spcPts val="1000"/>
              </a:spcBef>
              <a:spcAft>
                <a:spcPts val="0"/>
              </a:spcAft>
              <a:buClr>
                <a:schemeClr val="dk1"/>
              </a:buClr>
              <a:buSzPts val="1800"/>
              <a:buChar char="•"/>
              <a:defRPr/>
            </a:lvl7pPr>
            <a:lvl8pPr marL="7315291" lvl="7" indent="-685809" algn="l">
              <a:lnSpc>
                <a:spcPct val="90000"/>
              </a:lnSpc>
              <a:spcBef>
                <a:spcPts val="1000"/>
              </a:spcBef>
              <a:spcAft>
                <a:spcPts val="0"/>
              </a:spcAft>
              <a:buClr>
                <a:schemeClr val="dk1"/>
              </a:buClr>
              <a:buSzPts val="1800"/>
              <a:buChar char="•"/>
              <a:defRPr/>
            </a:lvl8pPr>
            <a:lvl9pPr marL="8229703" lvl="8" indent="-685809" algn="l">
              <a:lnSpc>
                <a:spcPct val="90000"/>
              </a:lnSpc>
              <a:spcBef>
                <a:spcPts val="1000"/>
              </a:spcBef>
              <a:spcAft>
                <a:spcPts val="0"/>
              </a:spcAft>
              <a:buClr>
                <a:schemeClr val="dk1"/>
              </a:buClr>
              <a:buSzPts val="1800"/>
              <a:buChar char="•"/>
              <a:defRPr/>
            </a:lvl9pPr>
          </a:lstStyle>
          <a:p>
            <a:endParaRPr/>
          </a:p>
        </p:txBody>
      </p:sp>
      <p:sp>
        <p:nvSpPr>
          <p:cNvPr id="33" name="Google Shape;33;p16"/>
          <p:cNvSpPr txBox="1">
            <a:spLocks noGrp="1"/>
          </p:cNvSpPr>
          <p:nvPr>
            <p:ph type="dt" idx="10"/>
          </p:nvPr>
        </p:nvSpPr>
        <p:spPr>
          <a:xfrm>
            <a:off x="1676618" y="12712701"/>
            <a:ext cx="5487114" cy="73025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6"/>
          <p:cNvSpPr txBox="1">
            <a:spLocks noGrp="1"/>
          </p:cNvSpPr>
          <p:nvPr>
            <p:ph type="ftr" idx="11"/>
          </p:nvPr>
        </p:nvSpPr>
        <p:spPr>
          <a:xfrm>
            <a:off x="8078252" y="12712701"/>
            <a:ext cx="8230672" cy="73025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6"/>
          <p:cNvSpPr txBox="1">
            <a:spLocks noGrp="1"/>
          </p:cNvSpPr>
          <p:nvPr>
            <p:ph type="sldNum" idx="12"/>
          </p:nvPr>
        </p:nvSpPr>
        <p:spPr>
          <a:xfrm>
            <a:off x="17223443" y="12712701"/>
            <a:ext cx="5487114" cy="73025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50699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5"/>
        <p:cNvGrpSpPr/>
        <p:nvPr/>
      </p:nvGrpSpPr>
      <p:grpSpPr>
        <a:xfrm>
          <a:off x="0" y="0"/>
          <a:ext cx="0" cy="0"/>
          <a:chOff x="0" y="0"/>
          <a:chExt cx="0" cy="0"/>
        </a:xfrm>
      </p:grpSpPr>
      <p:sp>
        <p:nvSpPr>
          <p:cNvPr id="46" name="Google Shape;46;p26"/>
          <p:cNvSpPr/>
          <p:nvPr/>
        </p:nvSpPr>
        <p:spPr>
          <a:xfrm>
            <a:off x="0" y="0"/>
            <a:ext cx="24387175" cy="1300800"/>
          </a:xfrm>
          <a:prstGeom prst="rect">
            <a:avLst/>
          </a:prstGeom>
          <a:solidFill>
            <a:schemeClr val="lt2"/>
          </a:solidFill>
          <a:ln>
            <a:noFill/>
          </a:ln>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3" b="0" i="0" u="none" strike="noStrike" cap="none">
              <a:solidFill>
                <a:srgbClr val="000000"/>
              </a:solidFill>
              <a:latin typeface="Arial"/>
              <a:ea typeface="Arial"/>
              <a:cs typeface="Arial"/>
              <a:sym typeface="Arial"/>
            </a:endParaRPr>
          </a:p>
        </p:txBody>
      </p:sp>
      <p:grpSp>
        <p:nvGrpSpPr>
          <p:cNvPr id="47" name="Google Shape;47;p26"/>
          <p:cNvGrpSpPr/>
          <p:nvPr/>
        </p:nvGrpSpPr>
        <p:grpSpPr>
          <a:xfrm>
            <a:off x="2214668" y="3176683"/>
            <a:ext cx="1988960" cy="122203"/>
            <a:chOff x="4580561" y="2589004"/>
            <a:chExt cx="1064464" cy="25200"/>
          </a:xfrm>
        </p:grpSpPr>
        <p:sp>
          <p:nvSpPr>
            <p:cNvPr id="48" name="Google Shape;48;p2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3" b="0" i="0" u="none" strike="noStrike" cap="none">
                <a:solidFill>
                  <a:srgbClr val="000000"/>
                </a:solidFill>
                <a:latin typeface="Arial"/>
                <a:ea typeface="Arial"/>
                <a:cs typeface="Arial"/>
                <a:sym typeface="Arial"/>
              </a:endParaRPr>
            </a:p>
          </p:txBody>
        </p:sp>
        <p:sp>
          <p:nvSpPr>
            <p:cNvPr id="49" name="Google Shape;49;p2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3" b="0" i="0" u="none" strike="noStrike" cap="none">
                <a:solidFill>
                  <a:srgbClr val="000000"/>
                </a:solidFill>
                <a:latin typeface="Arial"/>
                <a:ea typeface="Arial"/>
                <a:cs typeface="Arial"/>
                <a:sym typeface="Arial"/>
              </a:endParaRPr>
            </a:p>
          </p:txBody>
        </p:sp>
      </p:grpSp>
      <p:sp>
        <p:nvSpPr>
          <p:cNvPr id="50" name="Google Shape;50;p26"/>
          <p:cNvSpPr txBox="1">
            <a:spLocks noGrp="1"/>
          </p:cNvSpPr>
          <p:nvPr>
            <p:ph type="title"/>
          </p:nvPr>
        </p:nvSpPr>
        <p:spPr>
          <a:xfrm>
            <a:off x="1946920" y="3516400"/>
            <a:ext cx="8803546" cy="368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6933">
                <a:solidFill>
                  <a:schemeClr val="dk2"/>
                </a:solidFill>
              </a:defRPr>
            </a:lvl1pPr>
            <a:lvl2pPr lvl="1" algn="l">
              <a:lnSpc>
                <a:spcPct val="100000"/>
              </a:lnSpc>
              <a:spcBef>
                <a:spcPts val="0"/>
              </a:spcBef>
              <a:spcAft>
                <a:spcPts val="0"/>
              </a:spcAft>
              <a:buClr>
                <a:schemeClr val="dk2"/>
              </a:buClr>
              <a:buSzPts val="2600"/>
              <a:buNone/>
              <a:defRPr sz="6933">
                <a:solidFill>
                  <a:schemeClr val="dk2"/>
                </a:solidFill>
              </a:defRPr>
            </a:lvl2pPr>
            <a:lvl3pPr lvl="2" algn="l">
              <a:lnSpc>
                <a:spcPct val="100000"/>
              </a:lnSpc>
              <a:spcBef>
                <a:spcPts val="0"/>
              </a:spcBef>
              <a:spcAft>
                <a:spcPts val="0"/>
              </a:spcAft>
              <a:buClr>
                <a:schemeClr val="dk2"/>
              </a:buClr>
              <a:buSzPts val="2600"/>
              <a:buNone/>
              <a:defRPr sz="6933">
                <a:solidFill>
                  <a:schemeClr val="dk2"/>
                </a:solidFill>
              </a:defRPr>
            </a:lvl3pPr>
            <a:lvl4pPr lvl="3" algn="l">
              <a:lnSpc>
                <a:spcPct val="100000"/>
              </a:lnSpc>
              <a:spcBef>
                <a:spcPts val="0"/>
              </a:spcBef>
              <a:spcAft>
                <a:spcPts val="0"/>
              </a:spcAft>
              <a:buClr>
                <a:schemeClr val="dk2"/>
              </a:buClr>
              <a:buSzPts val="2600"/>
              <a:buNone/>
              <a:defRPr sz="6933">
                <a:solidFill>
                  <a:schemeClr val="dk2"/>
                </a:solidFill>
              </a:defRPr>
            </a:lvl4pPr>
            <a:lvl5pPr lvl="4" algn="l">
              <a:lnSpc>
                <a:spcPct val="100000"/>
              </a:lnSpc>
              <a:spcBef>
                <a:spcPts val="0"/>
              </a:spcBef>
              <a:spcAft>
                <a:spcPts val="0"/>
              </a:spcAft>
              <a:buClr>
                <a:schemeClr val="dk2"/>
              </a:buClr>
              <a:buSzPts val="2600"/>
              <a:buNone/>
              <a:defRPr sz="6933">
                <a:solidFill>
                  <a:schemeClr val="dk2"/>
                </a:solidFill>
              </a:defRPr>
            </a:lvl5pPr>
            <a:lvl6pPr lvl="5" algn="l">
              <a:lnSpc>
                <a:spcPct val="100000"/>
              </a:lnSpc>
              <a:spcBef>
                <a:spcPts val="0"/>
              </a:spcBef>
              <a:spcAft>
                <a:spcPts val="0"/>
              </a:spcAft>
              <a:buClr>
                <a:schemeClr val="dk2"/>
              </a:buClr>
              <a:buSzPts val="2600"/>
              <a:buNone/>
              <a:defRPr sz="6933">
                <a:solidFill>
                  <a:schemeClr val="dk2"/>
                </a:solidFill>
              </a:defRPr>
            </a:lvl6pPr>
            <a:lvl7pPr lvl="6" algn="l">
              <a:lnSpc>
                <a:spcPct val="100000"/>
              </a:lnSpc>
              <a:spcBef>
                <a:spcPts val="0"/>
              </a:spcBef>
              <a:spcAft>
                <a:spcPts val="0"/>
              </a:spcAft>
              <a:buClr>
                <a:schemeClr val="dk2"/>
              </a:buClr>
              <a:buSzPts val="2600"/>
              <a:buNone/>
              <a:defRPr sz="6933">
                <a:solidFill>
                  <a:schemeClr val="dk2"/>
                </a:solidFill>
              </a:defRPr>
            </a:lvl7pPr>
            <a:lvl8pPr lvl="7" algn="l">
              <a:lnSpc>
                <a:spcPct val="100000"/>
              </a:lnSpc>
              <a:spcBef>
                <a:spcPts val="0"/>
              </a:spcBef>
              <a:spcAft>
                <a:spcPts val="0"/>
              </a:spcAft>
              <a:buClr>
                <a:schemeClr val="dk2"/>
              </a:buClr>
              <a:buSzPts val="2600"/>
              <a:buNone/>
              <a:defRPr sz="6933">
                <a:solidFill>
                  <a:schemeClr val="dk2"/>
                </a:solidFill>
              </a:defRPr>
            </a:lvl8pPr>
            <a:lvl9pPr lvl="8" algn="l">
              <a:lnSpc>
                <a:spcPct val="100000"/>
              </a:lnSpc>
              <a:spcBef>
                <a:spcPts val="0"/>
              </a:spcBef>
              <a:spcAft>
                <a:spcPts val="0"/>
              </a:spcAft>
              <a:buClr>
                <a:schemeClr val="dk2"/>
              </a:buClr>
              <a:buSzPts val="2600"/>
              <a:buNone/>
              <a:defRPr sz="6933">
                <a:solidFill>
                  <a:schemeClr val="dk2"/>
                </a:solidFill>
              </a:defRPr>
            </a:lvl9pPr>
          </a:lstStyle>
          <a:p>
            <a:endParaRPr/>
          </a:p>
        </p:txBody>
      </p:sp>
      <p:sp>
        <p:nvSpPr>
          <p:cNvPr id="51" name="Google Shape;51;p26"/>
          <p:cNvSpPr txBox="1">
            <a:spLocks noGrp="1"/>
          </p:cNvSpPr>
          <p:nvPr>
            <p:ph type="body" idx="1"/>
          </p:nvPr>
        </p:nvSpPr>
        <p:spPr>
          <a:xfrm>
            <a:off x="1923517" y="7417933"/>
            <a:ext cx="8803546" cy="4260000"/>
          </a:xfrm>
          <a:prstGeom prst="rect">
            <a:avLst/>
          </a:prstGeom>
          <a:noFill/>
          <a:ln>
            <a:noFill/>
          </a:ln>
        </p:spPr>
        <p:txBody>
          <a:bodyPr spcFirstLastPara="1" wrap="square" lIns="91425" tIns="91425" rIns="91425" bIns="91425" anchor="t" anchorCtr="0">
            <a:noAutofit/>
          </a:bodyPr>
          <a:lstStyle>
            <a:lvl1pPr marL="1219215" lvl="0" indent="-829744" algn="l">
              <a:lnSpc>
                <a:spcPct val="115000"/>
              </a:lnSpc>
              <a:spcBef>
                <a:spcPts val="0"/>
              </a:spcBef>
              <a:spcAft>
                <a:spcPts val="0"/>
              </a:spcAft>
              <a:buSzPts val="1300"/>
              <a:buChar char="●"/>
              <a:defRPr/>
            </a:lvl1pPr>
            <a:lvl2pPr marL="2438430" lvl="1" indent="-795877" algn="l">
              <a:lnSpc>
                <a:spcPct val="115000"/>
              </a:lnSpc>
              <a:spcBef>
                <a:spcPts val="4267"/>
              </a:spcBef>
              <a:spcAft>
                <a:spcPts val="0"/>
              </a:spcAft>
              <a:buSzPts val="1100"/>
              <a:buChar char="○"/>
              <a:defRPr/>
            </a:lvl2pPr>
            <a:lvl3pPr marL="3657646" lvl="2" indent="-795877" algn="l">
              <a:lnSpc>
                <a:spcPct val="115000"/>
              </a:lnSpc>
              <a:spcBef>
                <a:spcPts val="4267"/>
              </a:spcBef>
              <a:spcAft>
                <a:spcPts val="0"/>
              </a:spcAft>
              <a:buSzPts val="1100"/>
              <a:buChar char="■"/>
              <a:defRPr/>
            </a:lvl3pPr>
            <a:lvl4pPr marL="4876861" lvl="3" indent="-795877" algn="l">
              <a:lnSpc>
                <a:spcPct val="115000"/>
              </a:lnSpc>
              <a:spcBef>
                <a:spcPts val="4267"/>
              </a:spcBef>
              <a:spcAft>
                <a:spcPts val="0"/>
              </a:spcAft>
              <a:buSzPts val="1100"/>
              <a:buChar char="●"/>
              <a:defRPr/>
            </a:lvl4pPr>
            <a:lvl5pPr marL="6096076" lvl="4" indent="-795877" algn="l">
              <a:lnSpc>
                <a:spcPct val="115000"/>
              </a:lnSpc>
              <a:spcBef>
                <a:spcPts val="4267"/>
              </a:spcBef>
              <a:spcAft>
                <a:spcPts val="0"/>
              </a:spcAft>
              <a:buSzPts val="1100"/>
              <a:buChar char="○"/>
              <a:defRPr/>
            </a:lvl5pPr>
            <a:lvl6pPr marL="7315291" lvl="5" indent="-795877" algn="l">
              <a:lnSpc>
                <a:spcPct val="115000"/>
              </a:lnSpc>
              <a:spcBef>
                <a:spcPts val="4267"/>
              </a:spcBef>
              <a:spcAft>
                <a:spcPts val="0"/>
              </a:spcAft>
              <a:buSzPts val="1100"/>
              <a:buChar char="■"/>
              <a:defRPr/>
            </a:lvl6pPr>
            <a:lvl7pPr marL="8534507" lvl="6" indent="-795877" algn="l">
              <a:lnSpc>
                <a:spcPct val="115000"/>
              </a:lnSpc>
              <a:spcBef>
                <a:spcPts val="4267"/>
              </a:spcBef>
              <a:spcAft>
                <a:spcPts val="0"/>
              </a:spcAft>
              <a:buSzPts val="1100"/>
              <a:buChar char="●"/>
              <a:defRPr/>
            </a:lvl7pPr>
            <a:lvl8pPr marL="9753722" lvl="7" indent="-795877" algn="l">
              <a:lnSpc>
                <a:spcPct val="115000"/>
              </a:lnSpc>
              <a:spcBef>
                <a:spcPts val="4267"/>
              </a:spcBef>
              <a:spcAft>
                <a:spcPts val="0"/>
              </a:spcAft>
              <a:buSzPts val="1100"/>
              <a:buChar char="○"/>
              <a:defRPr/>
            </a:lvl8pPr>
            <a:lvl9pPr marL="10972937" lvl="8" indent="-795877" algn="l">
              <a:lnSpc>
                <a:spcPct val="115000"/>
              </a:lnSpc>
              <a:spcBef>
                <a:spcPts val="4267"/>
              </a:spcBef>
              <a:spcAft>
                <a:spcPts val="4267"/>
              </a:spcAft>
              <a:buSzPts val="1100"/>
              <a:buChar char="■"/>
              <a:defRPr/>
            </a:lvl9pPr>
          </a:lstStyle>
          <a:p>
            <a:endParaRPr/>
          </a:p>
        </p:txBody>
      </p:sp>
      <p:sp>
        <p:nvSpPr>
          <p:cNvPr id="52" name="Google Shape;52;p26"/>
          <p:cNvSpPr txBox="1">
            <a:spLocks noGrp="1"/>
          </p:cNvSpPr>
          <p:nvPr>
            <p:ph type="sldNum" idx="12"/>
          </p:nvPr>
        </p:nvSpPr>
        <p:spPr>
          <a:xfrm>
            <a:off x="22766436" y="12666269"/>
            <a:ext cx="1463391" cy="1049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9pPr>
          </a:lstStyle>
          <a:p>
            <a:fld id="{00000000-1234-1234-1234-123412341234}" type="slidenum">
              <a:rPr lang="en-GB" smtClean="0"/>
              <a:pPr/>
              <a:t>‹#›</a:t>
            </a:fld>
            <a:endParaRPr lang="en-GB"/>
          </a:p>
        </p:txBody>
      </p:sp>
      <p:sp>
        <p:nvSpPr>
          <p:cNvPr id="53" name="Google Shape;53;p26"/>
          <p:cNvSpPr/>
          <p:nvPr/>
        </p:nvSpPr>
        <p:spPr>
          <a:xfrm>
            <a:off x="22084075" y="0"/>
            <a:ext cx="2302700" cy="1211200"/>
          </a:xfrm>
          <a:prstGeom prst="rect">
            <a:avLst/>
          </a:prstGeom>
          <a:solidFill>
            <a:schemeClr val="lt2"/>
          </a:solidFill>
          <a:ln>
            <a:noFill/>
          </a:ln>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3" b="0" i="0" u="none" strike="noStrike" cap="none">
              <a:solidFill>
                <a:srgbClr val="000000"/>
              </a:solidFill>
              <a:latin typeface="Arial"/>
              <a:ea typeface="Arial"/>
              <a:cs typeface="Arial"/>
              <a:sym typeface="Arial"/>
            </a:endParaRPr>
          </a:p>
        </p:txBody>
      </p:sp>
      <p:cxnSp>
        <p:nvCxnSpPr>
          <p:cNvPr id="54" name="Google Shape;54;p26"/>
          <p:cNvCxnSpPr/>
          <p:nvPr/>
        </p:nvCxnSpPr>
        <p:spPr>
          <a:xfrm>
            <a:off x="22933164" y="576933"/>
            <a:ext cx="576875" cy="0"/>
          </a:xfrm>
          <a:prstGeom prst="straightConnector1">
            <a:avLst/>
          </a:prstGeom>
          <a:noFill/>
          <a:ln w="9525" cap="flat" cmpd="sng">
            <a:solidFill>
              <a:srgbClr val="B7B7B7"/>
            </a:solidFill>
            <a:prstDash val="solid"/>
            <a:round/>
            <a:headEnd type="none" w="sm" len="sm"/>
            <a:tailEnd type="none" w="sm" len="sm"/>
          </a:ln>
        </p:spPr>
      </p:cxnSp>
      <p:cxnSp>
        <p:nvCxnSpPr>
          <p:cNvPr id="55" name="Google Shape;55;p26"/>
          <p:cNvCxnSpPr/>
          <p:nvPr/>
        </p:nvCxnSpPr>
        <p:spPr>
          <a:xfrm>
            <a:off x="22933164" y="667035"/>
            <a:ext cx="576875" cy="0"/>
          </a:xfrm>
          <a:prstGeom prst="straightConnector1">
            <a:avLst/>
          </a:prstGeom>
          <a:noFill/>
          <a:ln w="9525" cap="flat" cmpd="sng">
            <a:solidFill>
              <a:srgbClr val="B7B7B7"/>
            </a:solidFill>
            <a:prstDash val="solid"/>
            <a:round/>
            <a:headEnd type="none" w="sm" len="sm"/>
            <a:tailEnd type="none" w="sm" len="sm"/>
          </a:ln>
        </p:spPr>
      </p:cxnSp>
      <p:cxnSp>
        <p:nvCxnSpPr>
          <p:cNvPr id="56" name="Google Shape;56;p26"/>
          <p:cNvCxnSpPr/>
          <p:nvPr/>
        </p:nvCxnSpPr>
        <p:spPr>
          <a:xfrm>
            <a:off x="22933164" y="757133"/>
            <a:ext cx="576875" cy="0"/>
          </a:xfrm>
          <a:prstGeom prst="straightConnector1">
            <a:avLst/>
          </a:prstGeom>
          <a:noFill/>
          <a:ln w="9525" cap="flat" cmpd="sng">
            <a:solidFill>
              <a:srgbClr val="B7B7B7"/>
            </a:solidFill>
            <a:prstDash val="solid"/>
            <a:round/>
            <a:headEnd type="none" w="sm" len="sm"/>
            <a:tailEnd type="none" w="sm" len="sm"/>
          </a:ln>
        </p:spPr>
      </p:cxnSp>
    </p:spTree>
    <p:extLst>
      <p:ext uri="{BB962C8B-B14F-4D97-AF65-F5344CB8AC3E}">
        <p14:creationId xmlns:p14="http://schemas.microsoft.com/office/powerpoint/2010/main" val="22256048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7"/>
        <p:cNvGrpSpPr/>
        <p:nvPr/>
      </p:nvGrpSpPr>
      <p:grpSpPr>
        <a:xfrm>
          <a:off x="0" y="0"/>
          <a:ext cx="0" cy="0"/>
          <a:chOff x="0" y="0"/>
          <a:chExt cx="0" cy="0"/>
        </a:xfrm>
      </p:grpSpPr>
      <p:sp>
        <p:nvSpPr>
          <p:cNvPr id="58" name="Google Shape;58;p27"/>
          <p:cNvSpPr/>
          <p:nvPr/>
        </p:nvSpPr>
        <p:spPr>
          <a:xfrm>
            <a:off x="0" y="0"/>
            <a:ext cx="24387175" cy="1300800"/>
          </a:xfrm>
          <a:prstGeom prst="rect">
            <a:avLst/>
          </a:prstGeom>
          <a:solidFill>
            <a:schemeClr val="lt2"/>
          </a:solidFill>
          <a:ln>
            <a:noFill/>
          </a:ln>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3" b="0" i="0" u="none" strike="noStrike" cap="none">
              <a:solidFill>
                <a:srgbClr val="000000"/>
              </a:solidFill>
              <a:latin typeface="Arial"/>
              <a:ea typeface="Arial"/>
              <a:cs typeface="Arial"/>
              <a:sym typeface="Arial"/>
            </a:endParaRPr>
          </a:p>
        </p:txBody>
      </p:sp>
      <p:grpSp>
        <p:nvGrpSpPr>
          <p:cNvPr id="59" name="Google Shape;59;p27"/>
          <p:cNvGrpSpPr/>
          <p:nvPr/>
        </p:nvGrpSpPr>
        <p:grpSpPr>
          <a:xfrm>
            <a:off x="2214668" y="3176683"/>
            <a:ext cx="1988960" cy="122203"/>
            <a:chOff x="4580561" y="2589004"/>
            <a:chExt cx="1064464" cy="25200"/>
          </a:xfrm>
        </p:grpSpPr>
        <p:sp>
          <p:nvSpPr>
            <p:cNvPr id="60" name="Google Shape;60;p2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3" b="0" i="0" u="none" strike="noStrike" cap="none">
                <a:solidFill>
                  <a:srgbClr val="000000"/>
                </a:solidFill>
                <a:latin typeface="Arial"/>
                <a:ea typeface="Arial"/>
                <a:cs typeface="Arial"/>
                <a:sym typeface="Arial"/>
              </a:endParaRPr>
            </a:p>
          </p:txBody>
        </p:sp>
        <p:sp>
          <p:nvSpPr>
            <p:cNvPr id="61" name="Google Shape;61;p2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3" b="0" i="0" u="none" strike="noStrike" cap="none">
                <a:solidFill>
                  <a:srgbClr val="000000"/>
                </a:solidFill>
                <a:latin typeface="Arial"/>
                <a:ea typeface="Arial"/>
                <a:cs typeface="Arial"/>
                <a:sym typeface="Arial"/>
              </a:endParaRPr>
            </a:p>
          </p:txBody>
        </p:sp>
      </p:grpSp>
      <p:sp>
        <p:nvSpPr>
          <p:cNvPr id="62" name="Google Shape;62;p27"/>
          <p:cNvSpPr txBox="1">
            <a:spLocks noGrp="1"/>
          </p:cNvSpPr>
          <p:nvPr>
            <p:ph type="title"/>
          </p:nvPr>
        </p:nvSpPr>
        <p:spPr>
          <a:xfrm>
            <a:off x="1945453" y="3516400"/>
            <a:ext cx="20505070" cy="142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6933">
                <a:solidFill>
                  <a:schemeClr val="dk2"/>
                </a:solidFill>
              </a:defRPr>
            </a:lvl1pPr>
            <a:lvl2pPr lvl="1" algn="l">
              <a:lnSpc>
                <a:spcPct val="100000"/>
              </a:lnSpc>
              <a:spcBef>
                <a:spcPts val="0"/>
              </a:spcBef>
              <a:spcAft>
                <a:spcPts val="0"/>
              </a:spcAft>
              <a:buClr>
                <a:schemeClr val="dk2"/>
              </a:buClr>
              <a:buSzPts val="2600"/>
              <a:buNone/>
              <a:defRPr sz="6933">
                <a:solidFill>
                  <a:schemeClr val="dk2"/>
                </a:solidFill>
              </a:defRPr>
            </a:lvl2pPr>
            <a:lvl3pPr lvl="2" algn="l">
              <a:lnSpc>
                <a:spcPct val="100000"/>
              </a:lnSpc>
              <a:spcBef>
                <a:spcPts val="0"/>
              </a:spcBef>
              <a:spcAft>
                <a:spcPts val="0"/>
              </a:spcAft>
              <a:buClr>
                <a:schemeClr val="dk2"/>
              </a:buClr>
              <a:buSzPts val="2600"/>
              <a:buNone/>
              <a:defRPr sz="6933">
                <a:solidFill>
                  <a:schemeClr val="dk2"/>
                </a:solidFill>
              </a:defRPr>
            </a:lvl3pPr>
            <a:lvl4pPr lvl="3" algn="l">
              <a:lnSpc>
                <a:spcPct val="100000"/>
              </a:lnSpc>
              <a:spcBef>
                <a:spcPts val="0"/>
              </a:spcBef>
              <a:spcAft>
                <a:spcPts val="0"/>
              </a:spcAft>
              <a:buClr>
                <a:schemeClr val="dk2"/>
              </a:buClr>
              <a:buSzPts val="2600"/>
              <a:buNone/>
              <a:defRPr sz="6933">
                <a:solidFill>
                  <a:schemeClr val="dk2"/>
                </a:solidFill>
              </a:defRPr>
            </a:lvl4pPr>
            <a:lvl5pPr lvl="4" algn="l">
              <a:lnSpc>
                <a:spcPct val="100000"/>
              </a:lnSpc>
              <a:spcBef>
                <a:spcPts val="0"/>
              </a:spcBef>
              <a:spcAft>
                <a:spcPts val="0"/>
              </a:spcAft>
              <a:buClr>
                <a:schemeClr val="dk2"/>
              </a:buClr>
              <a:buSzPts val="2600"/>
              <a:buNone/>
              <a:defRPr sz="6933">
                <a:solidFill>
                  <a:schemeClr val="dk2"/>
                </a:solidFill>
              </a:defRPr>
            </a:lvl5pPr>
            <a:lvl6pPr lvl="5" algn="l">
              <a:lnSpc>
                <a:spcPct val="100000"/>
              </a:lnSpc>
              <a:spcBef>
                <a:spcPts val="0"/>
              </a:spcBef>
              <a:spcAft>
                <a:spcPts val="0"/>
              </a:spcAft>
              <a:buClr>
                <a:schemeClr val="dk2"/>
              </a:buClr>
              <a:buSzPts val="2600"/>
              <a:buNone/>
              <a:defRPr sz="6933">
                <a:solidFill>
                  <a:schemeClr val="dk2"/>
                </a:solidFill>
              </a:defRPr>
            </a:lvl6pPr>
            <a:lvl7pPr lvl="6" algn="l">
              <a:lnSpc>
                <a:spcPct val="100000"/>
              </a:lnSpc>
              <a:spcBef>
                <a:spcPts val="0"/>
              </a:spcBef>
              <a:spcAft>
                <a:spcPts val="0"/>
              </a:spcAft>
              <a:buClr>
                <a:schemeClr val="dk2"/>
              </a:buClr>
              <a:buSzPts val="2600"/>
              <a:buNone/>
              <a:defRPr sz="6933">
                <a:solidFill>
                  <a:schemeClr val="dk2"/>
                </a:solidFill>
              </a:defRPr>
            </a:lvl7pPr>
            <a:lvl8pPr lvl="7" algn="l">
              <a:lnSpc>
                <a:spcPct val="100000"/>
              </a:lnSpc>
              <a:spcBef>
                <a:spcPts val="0"/>
              </a:spcBef>
              <a:spcAft>
                <a:spcPts val="0"/>
              </a:spcAft>
              <a:buClr>
                <a:schemeClr val="dk2"/>
              </a:buClr>
              <a:buSzPts val="2600"/>
              <a:buNone/>
              <a:defRPr sz="6933">
                <a:solidFill>
                  <a:schemeClr val="dk2"/>
                </a:solidFill>
              </a:defRPr>
            </a:lvl8pPr>
            <a:lvl9pPr lvl="8" algn="l">
              <a:lnSpc>
                <a:spcPct val="100000"/>
              </a:lnSpc>
              <a:spcBef>
                <a:spcPts val="0"/>
              </a:spcBef>
              <a:spcAft>
                <a:spcPts val="0"/>
              </a:spcAft>
              <a:buClr>
                <a:schemeClr val="dk2"/>
              </a:buClr>
              <a:buSzPts val="2600"/>
              <a:buNone/>
              <a:defRPr sz="6933">
                <a:solidFill>
                  <a:schemeClr val="dk2"/>
                </a:solidFill>
              </a:defRPr>
            </a:lvl9pPr>
          </a:lstStyle>
          <a:p>
            <a:endParaRPr/>
          </a:p>
        </p:txBody>
      </p:sp>
      <p:sp>
        <p:nvSpPr>
          <p:cNvPr id="63" name="Google Shape;63;p27"/>
          <p:cNvSpPr txBox="1">
            <a:spLocks noGrp="1"/>
          </p:cNvSpPr>
          <p:nvPr>
            <p:ph type="sldNum" idx="12"/>
          </p:nvPr>
        </p:nvSpPr>
        <p:spPr>
          <a:xfrm>
            <a:off x="22766436" y="12666269"/>
            <a:ext cx="1463391" cy="1049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9pPr>
          </a:lstStyle>
          <a:p>
            <a:fld id="{00000000-1234-1234-1234-123412341234}" type="slidenum">
              <a:rPr lang="en-GB" smtClean="0"/>
              <a:pPr/>
              <a:t>‹#›</a:t>
            </a:fld>
            <a:endParaRPr lang="en-GB"/>
          </a:p>
        </p:txBody>
      </p:sp>
      <p:sp>
        <p:nvSpPr>
          <p:cNvPr id="64" name="Google Shape;64;p27"/>
          <p:cNvSpPr/>
          <p:nvPr/>
        </p:nvSpPr>
        <p:spPr>
          <a:xfrm>
            <a:off x="22084075" y="0"/>
            <a:ext cx="2302700" cy="1211200"/>
          </a:xfrm>
          <a:prstGeom prst="rect">
            <a:avLst/>
          </a:prstGeom>
          <a:solidFill>
            <a:schemeClr val="lt2"/>
          </a:solidFill>
          <a:ln>
            <a:noFill/>
          </a:ln>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3" b="0" i="0" u="none" strike="noStrike" cap="none">
              <a:solidFill>
                <a:srgbClr val="000000"/>
              </a:solidFill>
              <a:latin typeface="Arial"/>
              <a:ea typeface="Arial"/>
              <a:cs typeface="Arial"/>
              <a:sym typeface="Arial"/>
            </a:endParaRPr>
          </a:p>
        </p:txBody>
      </p:sp>
      <p:cxnSp>
        <p:nvCxnSpPr>
          <p:cNvPr id="65" name="Google Shape;65;p27"/>
          <p:cNvCxnSpPr/>
          <p:nvPr/>
        </p:nvCxnSpPr>
        <p:spPr>
          <a:xfrm>
            <a:off x="22933164" y="576933"/>
            <a:ext cx="576875" cy="0"/>
          </a:xfrm>
          <a:prstGeom prst="straightConnector1">
            <a:avLst/>
          </a:prstGeom>
          <a:noFill/>
          <a:ln w="9525" cap="flat" cmpd="sng">
            <a:solidFill>
              <a:srgbClr val="B7B7B7"/>
            </a:solidFill>
            <a:prstDash val="solid"/>
            <a:round/>
            <a:headEnd type="none" w="sm" len="sm"/>
            <a:tailEnd type="none" w="sm" len="sm"/>
          </a:ln>
        </p:spPr>
      </p:cxnSp>
      <p:cxnSp>
        <p:nvCxnSpPr>
          <p:cNvPr id="66" name="Google Shape;66;p27"/>
          <p:cNvCxnSpPr/>
          <p:nvPr/>
        </p:nvCxnSpPr>
        <p:spPr>
          <a:xfrm>
            <a:off x="22933164" y="667035"/>
            <a:ext cx="576875" cy="0"/>
          </a:xfrm>
          <a:prstGeom prst="straightConnector1">
            <a:avLst/>
          </a:prstGeom>
          <a:noFill/>
          <a:ln w="9525" cap="flat" cmpd="sng">
            <a:solidFill>
              <a:srgbClr val="B7B7B7"/>
            </a:solidFill>
            <a:prstDash val="solid"/>
            <a:round/>
            <a:headEnd type="none" w="sm" len="sm"/>
            <a:tailEnd type="none" w="sm" len="sm"/>
          </a:ln>
        </p:spPr>
      </p:cxnSp>
      <p:cxnSp>
        <p:nvCxnSpPr>
          <p:cNvPr id="67" name="Google Shape;67;p27"/>
          <p:cNvCxnSpPr/>
          <p:nvPr/>
        </p:nvCxnSpPr>
        <p:spPr>
          <a:xfrm>
            <a:off x="22933164" y="757133"/>
            <a:ext cx="576875" cy="0"/>
          </a:xfrm>
          <a:prstGeom prst="straightConnector1">
            <a:avLst/>
          </a:prstGeom>
          <a:noFill/>
          <a:ln w="9525" cap="flat" cmpd="sng">
            <a:solidFill>
              <a:srgbClr val="B7B7B7"/>
            </a:solidFill>
            <a:prstDash val="solid"/>
            <a:round/>
            <a:headEnd type="none" w="sm" len="sm"/>
            <a:tailEnd type="none" w="sm" len="sm"/>
          </a:ln>
        </p:spPr>
      </p:cxnSp>
    </p:spTree>
    <p:extLst>
      <p:ext uri="{BB962C8B-B14F-4D97-AF65-F5344CB8AC3E}">
        <p14:creationId xmlns:p14="http://schemas.microsoft.com/office/powerpoint/2010/main" val="3187110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Title-Photo">
    <p:bg>
      <p:bgRef idx="1001">
        <a:schemeClr val="bg2"/>
      </p:bgRef>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D0A87B4F-7A57-E116-2C45-32B14FC88C6A}"/>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46" name="Rectangle 45">
              <a:extLst>
                <a:ext uri="{FF2B5EF4-FFF2-40B4-BE49-F238E27FC236}">
                  <a16:creationId xmlns:a16="http://schemas.microsoft.com/office/drawing/2014/main" id="{AD57C644-FEBF-9113-5927-9768D8D0FA88}"/>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07479E8-DC92-2C2F-2918-38A097E19379}"/>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05C1430-9968-6D88-677F-2485BB14AA2D}"/>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16FD7B1-416E-CA00-31A7-5492FEF65339}"/>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7F717F7-BA67-3DBB-2C1E-93DE9423B187}"/>
                </a:ext>
              </a:extLst>
            </p:cNvPr>
            <p:cNvSpPr/>
            <p:nvPr userDrawn="1"/>
          </p:nvSpPr>
          <p:spPr>
            <a:xfrm rot="16200000">
              <a:off x="1960153"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C25C91A-E7D6-143F-8CBA-49C86F081711}"/>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8BDCF05-9FAA-BE45-A86B-D65536E2DC65}"/>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D27DD14-79B6-BFA6-0DE1-4745077AD6EB}"/>
                </a:ext>
              </a:extLst>
            </p:cNvPr>
            <p:cNvSpPr/>
            <p:nvPr userDrawn="1"/>
          </p:nvSpPr>
          <p:spPr>
            <a:xfrm rot="16200000">
              <a:off x="366442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A1E6A46-72DD-4620-11AD-B24A46E2CD4F}"/>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24740B9-0AFE-2A72-BAB4-CD9179B4E7B8}"/>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3ADCE63-3A13-C0C7-34A8-AF40FE52F293}"/>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3163F3F-7C4F-CC6B-99BC-F04D03D6ECD0}"/>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6F35307-AB69-FFBC-107C-F809DFE913FA}"/>
                </a:ext>
              </a:extLst>
            </p:cNvPr>
            <p:cNvSpPr/>
            <p:nvPr userDrawn="1"/>
          </p:nvSpPr>
          <p:spPr>
            <a:xfrm rot="16200000">
              <a:off x="650487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7" name="Picture 66">
            <a:extLst>
              <a:ext uri="{FF2B5EF4-FFF2-40B4-BE49-F238E27FC236}">
                <a16:creationId xmlns:a16="http://schemas.microsoft.com/office/drawing/2014/main" id="{92802A39-2259-D3B0-4A1A-54A6CD7C5BFA}"/>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59" name="Rectangle 58">
            <a:extLst>
              <a:ext uri="{FF2B5EF4-FFF2-40B4-BE49-F238E27FC236}">
                <a16:creationId xmlns:a16="http://schemas.microsoft.com/office/drawing/2014/main" id="{150F919F-2672-E7CF-2330-1BB4B37DD714}"/>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ECB302DC-CB4C-F447-F2A9-EBB4049E6EC3}"/>
              </a:ext>
            </a:extLst>
          </p:cNvPr>
          <p:cNvSpPr txBox="1"/>
          <p:nvPr userDrawn="1"/>
        </p:nvSpPr>
        <p:spPr>
          <a:xfrm rot="16200000">
            <a:off x="-1696275" y="3002422"/>
            <a:ext cx="4071073" cy="323165"/>
          </a:xfrm>
          <a:prstGeom prst="rect">
            <a:avLst/>
          </a:prstGeom>
          <a:noFill/>
        </p:spPr>
        <p:txBody>
          <a:bodyPr wrap="square" rtlCol="0">
            <a:spAutoFit/>
          </a:bodyPr>
          <a:lstStyle/>
          <a:p>
            <a:r>
              <a:rPr lang="en-US" sz="1500" spc="300">
                <a:solidFill>
                  <a:schemeClr val="bg2"/>
                </a:solidFill>
                <a:latin typeface="+mn-lt"/>
              </a:rPr>
              <a:t>COLORADO STATE UNIVERSITY</a:t>
            </a:r>
          </a:p>
        </p:txBody>
      </p:sp>
      <p:sp>
        <p:nvSpPr>
          <p:cNvPr id="6" name="Title 1">
            <a:extLst>
              <a:ext uri="{FF2B5EF4-FFF2-40B4-BE49-F238E27FC236}">
                <a16:creationId xmlns:a16="http://schemas.microsoft.com/office/drawing/2014/main" id="{E83BEBA8-A74E-59F1-F08A-EAD38D9080FE}"/>
              </a:ext>
            </a:extLst>
          </p:cNvPr>
          <p:cNvSpPr>
            <a:spLocks noGrp="1"/>
          </p:cNvSpPr>
          <p:nvPr>
            <p:ph type="title" hasCustomPrompt="1"/>
          </p:nvPr>
        </p:nvSpPr>
        <p:spPr>
          <a:xfrm>
            <a:off x="1678428" y="4690728"/>
            <a:ext cx="15373945" cy="3447098"/>
          </a:xfrm>
        </p:spPr>
        <p:txBody>
          <a:bodyPr/>
          <a:lstStyle>
            <a:lvl1pPr>
              <a:defRPr sz="10600">
                <a:solidFill>
                  <a:schemeClr val="tx1"/>
                </a:solidFill>
              </a:defRPr>
            </a:lvl1pPr>
          </a:lstStyle>
          <a:p>
            <a:r>
              <a:rPr lang="en-US"/>
              <a:t>Two-line</a:t>
            </a:r>
            <a:br>
              <a:rPr lang="en-US"/>
            </a:br>
            <a:r>
              <a:rPr lang="en-US"/>
              <a:t>Presentation Title</a:t>
            </a:r>
          </a:p>
        </p:txBody>
      </p:sp>
      <p:cxnSp>
        <p:nvCxnSpPr>
          <p:cNvPr id="11" name="Straight Connector 10">
            <a:extLst>
              <a:ext uri="{FF2B5EF4-FFF2-40B4-BE49-F238E27FC236}">
                <a16:creationId xmlns:a16="http://schemas.microsoft.com/office/drawing/2014/main" id="{75A8625C-DB14-3811-4BC5-A841CB8E0564}"/>
              </a:ext>
              <a:ext uri="{C183D7F6-B498-43B3-948B-1728B52AA6E4}">
                <adec:decorative xmlns:adec="http://schemas.microsoft.com/office/drawing/2017/decorative" val="1"/>
              </a:ext>
            </a:extLst>
          </p:cNvPr>
          <p:cNvCxnSpPr/>
          <p:nvPr userDrawn="1"/>
        </p:nvCxnSpPr>
        <p:spPr>
          <a:xfrm>
            <a:off x="1680677" y="8592657"/>
            <a:ext cx="1608206"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ext Placeholder 10">
            <a:extLst>
              <a:ext uri="{FF2B5EF4-FFF2-40B4-BE49-F238E27FC236}">
                <a16:creationId xmlns:a16="http://schemas.microsoft.com/office/drawing/2014/main" id="{C45F2B96-FEAC-C8BC-F743-9E15196F8E7A}"/>
              </a:ext>
            </a:extLst>
          </p:cNvPr>
          <p:cNvSpPr>
            <a:spLocks noGrp="1"/>
          </p:cNvSpPr>
          <p:nvPr>
            <p:ph type="body" sz="quarter" idx="14" hasCustomPrompt="1"/>
          </p:nvPr>
        </p:nvSpPr>
        <p:spPr>
          <a:xfrm>
            <a:off x="1680677" y="9028688"/>
            <a:ext cx="15373945" cy="750975"/>
          </a:xfrm>
        </p:spPr>
        <p:txBody>
          <a:bodyPr wrap="square">
            <a:spAutoFit/>
          </a:bodyPr>
          <a:lstStyle>
            <a:lvl1pPr marL="0" indent="0">
              <a:buNone/>
              <a:defRPr sz="3200">
                <a:solidFill>
                  <a:schemeClr val="tx1"/>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err="1"/>
              <a:t>Subheadline</a:t>
            </a:r>
            <a:r>
              <a:rPr lang="en-US"/>
              <a:t>, name, or date</a:t>
            </a:r>
          </a:p>
        </p:txBody>
      </p:sp>
      <p:sp>
        <p:nvSpPr>
          <p:cNvPr id="44" name="Rectangle 43">
            <a:extLst>
              <a:ext uri="{FF2B5EF4-FFF2-40B4-BE49-F238E27FC236}">
                <a16:creationId xmlns:a16="http://schemas.microsoft.com/office/drawing/2014/main" id="{36D72AE4-7D75-438A-159A-A31D41A684C6}"/>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F03F0980-7265-5C47-BE68-98BD261ED4F7}"/>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pic>
        <p:nvPicPr>
          <p:cNvPr id="4" name="Picture 3" descr="Colorado State University symbol">
            <a:extLst>
              <a:ext uri="{FF2B5EF4-FFF2-40B4-BE49-F238E27FC236}">
                <a16:creationId xmlns:a16="http://schemas.microsoft.com/office/drawing/2014/main" id="{0B078CBE-80BB-67EF-4C03-7DEBEC2CA6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95518" y="4680740"/>
            <a:ext cx="3077304" cy="3077304"/>
          </a:xfrm>
          <a:prstGeom prst="rect">
            <a:avLst/>
          </a:prstGeom>
        </p:spPr>
      </p:pic>
      <p:pic>
        <p:nvPicPr>
          <p:cNvPr id="65" name="Picture 64">
            <a:extLst>
              <a:ext uri="{FF2B5EF4-FFF2-40B4-BE49-F238E27FC236}">
                <a16:creationId xmlns:a16="http://schemas.microsoft.com/office/drawing/2014/main" id="{674329DB-9EDD-8725-56C0-72C326694088}"/>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 y="11279231"/>
            <a:ext cx="11866555" cy="2436768"/>
          </a:xfrm>
          <a:prstGeom prst="rect">
            <a:avLst/>
          </a:prstGeom>
        </p:spPr>
      </p:pic>
      <p:pic>
        <p:nvPicPr>
          <p:cNvPr id="75" name="Picture 74" descr="A landscape with trees and mountains in the background&#10;&#10;Description automatically generated">
            <a:extLst>
              <a:ext uri="{FF2B5EF4-FFF2-40B4-BE49-F238E27FC236}">
                <a16:creationId xmlns:a16="http://schemas.microsoft.com/office/drawing/2014/main" id="{30E7D063-4617-D2BD-9DE7-7C737655E094}"/>
              </a:ext>
            </a:extLst>
          </p:cNvPr>
          <p:cNvPicPr>
            <a:picLocks noChangeAspect="1"/>
          </p:cNvPicPr>
          <p:nvPr userDrawn="1"/>
        </p:nvPicPr>
        <p:blipFill rotWithShape="1">
          <a:blip r:embed="rId6"/>
          <a:srcRect t="-1" b="156"/>
          <a:stretch/>
        </p:blipFill>
        <p:spPr>
          <a:xfrm>
            <a:off x="11866554" y="11279231"/>
            <a:ext cx="12520621" cy="2436768"/>
          </a:xfrm>
          <a:prstGeom prst="rect">
            <a:avLst/>
          </a:prstGeom>
        </p:spPr>
      </p:pic>
    </p:spTree>
    <p:extLst>
      <p:ext uri="{BB962C8B-B14F-4D97-AF65-F5344CB8AC3E}">
        <p14:creationId xmlns:p14="http://schemas.microsoft.com/office/powerpoint/2010/main" val="16578615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15"/>
        <p:cNvGrpSpPr/>
        <p:nvPr/>
      </p:nvGrpSpPr>
      <p:grpSpPr>
        <a:xfrm>
          <a:off x="0" y="0"/>
          <a:ext cx="0" cy="0"/>
          <a:chOff x="0" y="0"/>
          <a:chExt cx="0" cy="0"/>
        </a:xfrm>
      </p:grpSpPr>
      <p:pic>
        <p:nvPicPr>
          <p:cNvPr id="16" name="Google Shape;16;p23" descr="shutterstock_429987889_edited.jpg"/>
          <p:cNvPicPr preferRelativeResize="0"/>
          <p:nvPr/>
        </p:nvPicPr>
        <p:blipFill rotWithShape="1">
          <a:blip r:embed="rId2">
            <a:alphaModFix/>
          </a:blip>
          <a:srcRect t="21799" b="23590"/>
          <a:stretch/>
        </p:blipFill>
        <p:spPr>
          <a:xfrm>
            <a:off x="0" y="1300867"/>
            <a:ext cx="24387175" cy="12415136"/>
          </a:xfrm>
          <a:prstGeom prst="rect">
            <a:avLst/>
          </a:prstGeom>
          <a:noFill/>
          <a:ln>
            <a:noFill/>
          </a:ln>
        </p:spPr>
      </p:pic>
      <p:sp>
        <p:nvSpPr>
          <p:cNvPr id="17" name="Google Shape;17;p23"/>
          <p:cNvSpPr/>
          <p:nvPr/>
        </p:nvSpPr>
        <p:spPr>
          <a:xfrm>
            <a:off x="0" y="0"/>
            <a:ext cx="24387175" cy="1300800"/>
          </a:xfrm>
          <a:prstGeom prst="rect">
            <a:avLst/>
          </a:prstGeom>
          <a:solidFill>
            <a:schemeClr val="lt1"/>
          </a:solidFill>
          <a:ln>
            <a:noFill/>
          </a:ln>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3" b="0" i="0" u="none" strike="noStrike" cap="none">
              <a:solidFill>
                <a:srgbClr val="000000"/>
              </a:solidFill>
              <a:latin typeface="Arial"/>
              <a:ea typeface="Arial"/>
              <a:cs typeface="Arial"/>
              <a:sym typeface="Arial"/>
            </a:endParaRPr>
          </a:p>
        </p:txBody>
      </p:sp>
      <p:grpSp>
        <p:nvGrpSpPr>
          <p:cNvPr id="18" name="Google Shape;18;p23"/>
          <p:cNvGrpSpPr/>
          <p:nvPr/>
        </p:nvGrpSpPr>
        <p:grpSpPr>
          <a:xfrm>
            <a:off x="2214668" y="3176683"/>
            <a:ext cx="1988960" cy="122203"/>
            <a:chOff x="4580561" y="2589004"/>
            <a:chExt cx="1064464" cy="25200"/>
          </a:xfrm>
        </p:grpSpPr>
        <p:sp>
          <p:nvSpPr>
            <p:cNvPr id="19" name="Google Shape;19;p2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3" b="0" i="0" u="none" strike="noStrike" cap="none">
                <a:solidFill>
                  <a:srgbClr val="000000"/>
                </a:solidFill>
                <a:latin typeface="Arial"/>
                <a:ea typeface="Arial"/>
                <a:cs typeface="Arial"/>
                <a:sym typeface="Arial"/>
              </a:endParaRPr>
            </a:p>
          </p:txBody>
        </p:sp>
        <p:sp>
          <p:nvSpPr>
            <p:cNvPr id="20" name="Google Shape;20;p2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3" b="0" i="0" u="none" strike="noStrike" cap="none">
                <a:solidFill>
                  <a:srgbClr val="000000"/>
                </a:solidFill>
                <a:latin typeface="Arial"/>
                <a:ea typeface="Arial"/>
                <a:cs typeface="Arial"/>
                <a:sym typeface="Arial"/>
              </a:endParaRPr>
            </a:p>
          </p:txBody>
        </p:sp>
      </p:grpSp>
      <p:sp>
        <p:nvSpPr>
          <p:cNvPr id="21" name="Google Shape;21;p23"/>
          <p:cNvSpPr txBox="1">
            <a:spLocks noGrp="1"/>
          </p:cNvSpPr>
          <p:nvPr>
            <p:ph type="ctrTitle"/>
          </p:nvPr>
        </p:nvSpPr>
        <p:spPr>
          <a:xfrm>
            <a:off x="1945454" y="3526533"/>
            <a:ext cx="20504269" cy="4439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4200"/>
              <a:buNone/>
              <a:defRPr sz="11200">
                <a:solidFill>
                  <a:schemeClr val="dk2"/>
                </a:solidFill>
              </a:defRPr>
            </a:lvl1pPr>
            <a:lvl2pPr lvl="1" algn="l">
              <a:lnSpc>
                <a:spcPct val="100000"/>
              </a:lnSpc>
              <a:spcBef>
                <a:spcPts val="0"/>
              </a:spcBef>
              <a:spcAft>
                <a:spcPts val="0"/>
              </a:spcAft>
              <a:buClr>
                <a:schemeClr val="dk2"/>
              </a:buClr>
              <a:buSzPts val="4200"/>
              <a:buNone/>
              <a:defRPr sz="11200">
                <a:solidFill>
                  <a:schemeClr val="dk2"/>
                </a:solidFill>
              </a:defRPr>
            </a:lvl2pPr>
            <a:lvl3pPr lvl="2" algn="l">
              <a:lnSpc>
                <a:spcPct val="100000"/>
              </a:lnSpc>
              <a:spcBef>
                <a:spcPts val="0"/>
              </a:spcBef>
              <a:spcAft>
                <a:spcPts val="0"/>
              </a:spcAft>
              <a:buClr>
                <a:schemeClr val="dk2"/>
              </a:buClr>
              <a:buSzPts val="4200"/>
              <a:buNone/>
              <a:defRPr sz="11200">
                <a:solidFill>
                  <a:schemeClr val="dk2"/>
                </a:solidFill>
              </a:defRPr>
            </a:lvl3pPr>
            <a:lvl4pPr lvl="3" algn="l">
              <a:lnSpc>
                <a:spcPct val="100000"/>
              </a:lnSpc>
              <a:spcBef>
                <a:spcPts val="0"/>
              </a:spcBef>
              <a:spcAft>
                <a:spcPts val="0"/>
              </a:spcAft>
              <a:buClr>
                <a:schemeClr val="dk2"/>
              </a:buClr>
              <a:buSzPts val="4200"/>
              <a:buNone/>
              <a:defRPr sz="11200">
                <a:solidFill>
                  <a:schemeClr val="dk2"/>
                </a:solidFill>
              </a:defRPr>
            </a:lvl4pPr>
            <a:lvl5pPr lvl="4" algn="l">
              <a:lnSpc>
                <a:spcPct val="100000"/>
              </a:lnSpc>
              <a:spcBef>
                <a:spcPts val="0"/>
              </a:spcBef>
              <a:spcAft>
                <a:spcPts val="0"/>
              </a:spcAft>
              <a:buClr>
                <a:schemeClr val="dk2"/>
              </a:buClr>
              <a:buSzPts val="4200"/>
              <a:buNone/>
              <a:defRPr sz="11200">
                <a:solidFill>
                  <a:schemeClr val="dk2"/>
                </a:solidFill>
              </a:defRPr>
            </a:lvl5pPr>
            <a:lvl6pPr lvl="5" algn="l">
              <a:lnSpc>
                <a:spcPct val="100000"/>
              </a:lnSpc>
              <a:spcBef>
                <a:spcPts val="0"/>
              </a:spcBef>
              <a:spcAft>
                <a:spcPts val="0"/>
              </a:spcAft>
              <a:buClr>
                <a:schemeClr val="dk2"/>
              </a:buClr>
              <a:buSzPts val="4200"/>
              <a:buNone/>
              <a:defRPr sz="11200">
                <a:solidFill>
                  <a:schemeClr val="dk2"/>
                </a:solidFill>
              </a:defRPr>
            </a:lvl6pPr>
            <a:lvl7pPr lvl="6" algn="l">
              <a:lnSpc>
                <a:spcPct val="100000"/>
              </a:lnSpc>
              <a:spcBef>
                <a:spcPts val="0"/>
              </a:spcBef>
              <a:spcAft>
                <a:spcPts val="0"/>
              </a:spcAft>
              <a:buClr>
                <a:schemeClr val="dk2"/>
              </a:buClr>
              <a:buSzPts val="4200"/>
              <a:buNone/>
              <a:defRPr sz="11200">
                <a:solidFill>
                  <a:schemeClr val="dk2"/>
                </a:solidFill>
              </a:defRPr>
            </a:lvl7pPr>
            <a:lvl8pPr lvl="7" algn="l">
              <a:lnSpc>
                <a:spcPct val="100000"/>
              </a:lnSpc>
              <a:spcBef>
                <a:spcPts val="0"/>
              </a:spcBef>
              <a:spcAft>
                <a:spcPts val="0"/>
              </a:spcAft>
              <a:buClr>
                <a:schemeClr val="dk2"/>
              </a:buClr>
              <a:buSzPts val="4200"/>
              <a:buNone/>
              <a:defRPr sz="11200">
                <a:solidFill>
                  <a:schemeClr val="dk2"/>
                </a:solidFill>
              </a:defRPr>
            </a:lvl8pPr>
            <a:lvl9pPr lvl="8" algn="l">
              <a:lnSpc>
                <a:spcPct val="100000"/>
              </a:lnSpc>
              <a:spcBef>
                <a:spcPts val="0"/>
              </a:spcBef>
              <a:spcAft>
                <a:spcPts val="0"/>
              </a:spcAft>
              <a:buClr>
                <a:schemeClr val="dk2"/>
              </a:buClr>
              <a:buSzPts val="4200"/>
              <a:buNone/>
              <a:defRPr sz="11200">
                <a:solidFill>
                  <a:schemeClr val="dk2"/>
                </a:solidFill>
              </a:defRPr>
            </a:lvl9pPr>
          </a:lstStyle>
          <a:p>
            <a:endParaRPr/>
          </a:p>
        </p:txBody>
      </p:sp>
      <p:sp>
        <p:nvSpPr>
          <p:cNvPr id="22" name="Google Shape;22;p23"/>
          <p:cNvSpPr txBox="1">
            <a:spLocks noGrp="1"/>
          </p:cNvSpPr>
          <p:nvPr>
            <p:ph type="subTitle" idx="1"/>
          </p:nvPr>
        </p:nvSpPr>
        <p:spPr>
          <a:xfrm>
            <a:off x="1945926" y="8461067"/>
            <a:ext cx="20504269" cy="144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4267"/>
            </a:lvl1pPr>
            <a:lvl2pPr lvl="1" algn="l">
              <a:lnSpc>
                <a:spcPct val="100000"/>
              </a:lnSpc>
              <a:spcBef>
                <a:spcPts val="0"/>
              </a:spcBef>
              <a:spcAft>
                <a:spcPts val="0"/>
              </a:spcAft>
              <a:buSzPts val="1600"/>
              <a:buNone/>
              <a:defRPr sz="4267"/>
            </a:lvl2pPr>
            <a:lvl3pPr lvl="2" algn="l">
              <a:lnSpc>
                <a:spcPct val="100000"/>
              </a:lnSpc>
              <a:spcBef>
                <a:spcPts val="0"/>
              </a:spcBef>
              <a:spcAft>
                <a:spcPts val="0"/>
              </a:spcAft>
              <a:buSzPts val="1600"/>
              <a:buNone/>
              <a:defRPr sz="4267"/>
            </a:lvl3pPr>
            <a:lvl4pPr lvl="3" algn="l">
              <a:lnSpc>
                <a:spcPct val="100000"/>
              </a:lnSpc>
              <a:spcBef>
                <a:spcPts val="0"/>
              </a:spcBef>
              <a:spcAft>
                <a:spcPts val="0"/>
              </a:spcAft>
              <a:buSzPts val="1600"/>
              <a:buNone/>
              <a:defRPr sz="4267"/>
            </a:lvl4pPr>
            <a:lvl5pPr lvl="4" algn="l">
              <a:lnSpc>
                <a:spcPct val="100000"/>
              </a:lnSpc>
              <a:spcBef>
                <a:spcPts val="0"/>
              </a:spcBef>
              <a:spcAft>
                <a:spcPts val="0"/>
              </a:spcAft>
              <a:buSzPts val="1600"/>
              <a:buNone/>
              <a:defRPr sz="4267"/>
            </a:lvl5pPr>
            <a:lvl6pPr lvl="5" algn="l">
              <a:lnSpc>
                <a:spcPct val="100000"/>
              </a:lnSpc>
              <a:spcBef>
                <a:spcPts val="0"/>
              </a:spcBef>
              <a:spcAft>
                <a:spcPts val="0"/>
              </a:spcAft>
              <a:buSzPts val="1600"/>
              <a:buNone/>
              <a:defRPr sz="4267"/>
            </a:lvl6pPr>
            <a:lvl7pPr lvl="6" algn="l">
              <a:lnSpc>
                <a:spcPct val="100000"/>
              </a:lnSpc>
              <a:spcBef>
                <a:spcPts val="0"/>
              </a:spcBef>
              <a:spcAft>
                <a:spcPts val="0"/>
              </a:spcAft>
              <a:buSzPts val="1600"/>
              <a:buNone/>
              <a:defRPr sz="4267"/>
            </a:lvl7pPr>
            <a:lvl8pPr lvl="7" algn="l">
              <a:lnSpc>
                <a:spcPct val="100000"/>
              </a:lnSpc>
              <a:spcBef>
                <a:spcPts val="0"/>
              </a:spcBef>
              <a:spcAft>
                <a:spcPts val="0"/>
              </a:spcAft>
              <a:buSzPts val="1600"/>
              <a:buNone/>
              <a:defRPr sz="4267"/>
            </a:lvl8pPr>
            <a:lvl9pPr lvl="8" algn="l">
              <a:lnSpc>
                <a:spcPct val="100000"/>
              </a:lnSpc>
              <a:spcBef>
                <a:spcPts val="0"/>
              </a:spcBef>
              <a:spcAft>
                <a:spcPts val="0"/>
              </a:spcAft>
              <a:buSzPts val="1600"/>
              <a:buNone/>
              <a:defRPr sz="4267"/>
            </a:lvl9pPr>
          </a:lstStyle>
          <a:p>
            <a:endParaRPr/>
          </a:p>
        </p:txBody>
      </p:sp>
      <p:sp>
        <p:nvSpPr>
          <p:cNvPr id="23" name="Google Shape;23;p23"/>
          <p:cNvSpPr txBox="1">
            <a:spLocks noGrp="1"/>
          </p:cNvSpPr>
          <p:nvPr>
            <p:ph type="sldNum" idx="12"/>
          </p:nvPr>
        </p:nvSpPr>
        <p:spPr>
          <a:xfrm>
            <a:off x="22766436" y="12666269"/>
            <a:ext cx="1463391" cy="1049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9pPr>
          </a:lstStyle>
          <a:p>
            <a:fld id="{00000000-1234-1234-1234-123412341234}" type="slidenum">
              <a:rPr lang="en-GB" smtClean="0"/>
              <a:pPr/>
              <a:t>‹#›</a:t>
            </a:fld>
            <a:endParaRPr lang="en-GB"/>
          </a:p>
        </p:txBody>
      </p:sp>
      <p:sp>
        <p:nvSpPr>
          <p:cNvPr id="24" name="Google Shape;24;p23"/>
          <p:cNvSpPr txBox="1"/>
          <p:nvPr/>
        </p:nvSpPr>
        <p:spPr>
          <a:xfrm>
            <a:off x="604212" y="209333"/>
            <a:ext cx="2661947" cy="858400"/>
          </a:xfrm>
          <a:prstGeom prst="rect">
            <a:avLst/>
          </a:prstGeom>
          <a:noFill/>
          <a:ln>
            <a:noFill/>
          </a:ln>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GB" sz="1600" b="0" i="0" u="none" strike="noStrike" cap="none">
                <a:solidFill>
                  <a:srgbClr val="000000"/>
                </a:solidFill>
                <a:latin typeface="Raleway"/>
                <a:ea typeface="Raleway"/>
                <a:cs typeface="Raleway"/>
                <a:sym typeface="Raleway"/>
              </a:rPr>
              <a:t>Confidential</a:t>
            </a:r>
            <a:endParaRPr sz="1600" b="1" i="0" u="none" strike="noStrike" cap="none">
              <a:solidFill>
                <a:srgbClr val="000000"/>
              </a:solidFill>
              <a:latin typeface="Raleway"/>
              <a:ea typeface="Raleway"/>
              <a:cs typeface="Raleway"/>
              <a:sym typeface="Raleway"/>
            </a:endParaRPr>
          </a:p>
        </p:txBody>
      </p:sp>
      <p:sp>
        <p:nvSpPr>
          <p:cNvPr id="25" name="Google Shape;25;p23"/>
          <p:cNvSpPr txBox="1"/>
          <p:nvPr/>
        </p:nvSpPr>
        <p:spPr>
          <a:xfrm>
            <a:off x="3458496" y="209333"/>
            <a:ext cx="5602329" cy="858400"/>
          </a:xfrm>
          <a:prstGeom prst="rect">
            <a:avLst/>
          </a:prstGeom>
          <a:noFill/>
          <a:ln>
            <a:noFill/>
          </a:ln>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GB" sz="1600" b="0" i="0" u="none" strike="noStrike" cap="none">
                <a:solidFill>
                  <a:srgbClr val="000000"/>
                </a:solidFill>
                <a:latin typeface="Raleway"/>
                <a:ea typeface="Raleway"/>
                <a:cs typeface="Raleway"/>
                <a:sym typeface="Raleway"/>
              </a:rPr>
              <a:t>Customized for </a:t>
            </a:r>
            <a:r>
              <a:rPr lang="en-GB" sz="1600" b="1" i="0" u="none" strike="noStrike" cap="none">
                <a:solidFill>
                  <a:srgbClr val="000000"/>
                </a:solidFill>
                <a:latin typeface="Raleway"/>
                <a:ea typeface="Raleway"/>
                <a:cs typeface="Raleway"/>
                <a:sym typeface="Raleway"/>
              </a:rPr>
              <a:t>Lorem Ipsum LLC</a:t>
            </a:r>
            <a:endParaRPr sz="1600" b="0" i="0" u="none" strike="noStrike" cap="none">
              <a:solidFill>
                <a:srgbClr val="000000"/>
              </a:solidFill>
              <a:latin typeface="Raleway"/>
              <a:ea typeface="Raleway"/>
              <a:cs typeface="Raleway"/>
              <a:sym typeface="Raleway"/>
            </a:endParaRPr>
          </a:p>
        </p:txBody>
      </p:sp>
      <p:sp>
        <p:nvSpPr>
          <p:cNvPr id="26" name="Google Shape;26;p23"/>
          <p:cNvSpPr txBox="1"/>
          <p:nvPr/>
        </p:nvSpPr>
        <p:spPr>
          <a:xfrm>
            <a:off x="21906679" y="209333"/>
            <a:ext cx="1882645" cy="858400"/>
          </a:xfrm>
          <a:prstGeom prst="rect">
            <a:avLst/>
          </a:prstGeom>
          <a:noFill/>
          <a:ln>
            <a:noFill/>
          </a:ln>
        </p:spPr>
        <p:txBody>
          <a:bodyPr spcFirstLastPara="1" wrap="square" lIns="243800" tIns="243800" rIns="243800" bIns="243800"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GB" sz="1600" b="0" i="0" u="none" strike="noStrike" cap="none">
                <a:solidFill>
                  <a:srgbClr val="000000"/>
                </a:solidFill>
                <a:latin typeface="Raleway"/>
                <a:ea typeface="Raleway"/>
                <a:cs typeface="Raleway"/>
                <a:sym typeface="Raleway"/>
              </a:rPr>
              <a:t>Version 1.0</a:t>
            </a:r>
            <a:endParaRPr sz="1600" b="1" i="0" u="none" strike="noStrike" cap="none">
              <a:solidFill>
                <a:srgbClr val="000000"/>
              </a:solidFill>
              <a:latin typeface="Raleway"/>
              <a:ea typeface="Raleway"/>
              <a:cs typeface="Raleway"/>
              <a:sym typeface="Raleway"/>
            </a:endParaRPr>
          </a:p>
        </p:txBody>
      </p:sp>
    </p:spTree>
    <p:extLst>
      <p:ext uri="{BB962C8B-B14F-4D97-AF65-F5344CB8AC3E}">
        <p14:creationId xmlns:p14="http://schemas.microsoft.com/office/powerpoint/2010/main" val="1711041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8"/>
        <p:cNvGrpSpPr/>
        <p:nvPr/>
      </p:nvGrpSpPr>
      <p:grpSpPr>
        <a:xfrm>
          <a:off x="0" y="0"/>
          <a:ext cx="0" cy="0"/>
          <a:chOff x="0" y="0"/>
          <a:chExt cx="0" cy="0"/>
        </a:xfrm>
      </p:grpSpPr>
      <p:sp>
        <p:nvSpPr>
          <p:cNvPr id="69" name="Google Shape;69;p28"/>
          <p:cNvSpPr txBox="1">
            <a:spLocks noGrp="1"/>
          </p:cNvSpPr>
          <p:nvPr>
            <p:ph type="body" idx="1"/>
          </p:nvPr>
        </p:nvSpPr>
        <p:spPr>
          <a:xfrm>
            <a:off x="1933452" y="11660136"/>
            <a:ext cx="20529073" cy="1228000"/>
          </a:xfrm>
          <a:prstGeom prst="rect">
            <a:avLst/>
          </a:prstGeom>
          <a:noFill/>
          <a:ln>
            <a:noFill/>
          </a:ln>
        </p:spPr>
        <p:txBody>
          <a:bodyPr spcFirstLastPara="1" wrap="square" lIns="91425" tIns="91425" rIns="91425" bIns="91425" anchor="ctr" anchorCtr="0">
            <a:noAutofit/>
          </a:bodyPr>
          <a:lstStyle>
            <a:lvl1pPr marL="1219215" lvl="0" indent="-609608" algn="l">
              <a:lnSpc>
                <a:spcPct val="100000"/>
              </a:lnSpc>
              <a:spcBef>
                <a:spcPts val="0"/>
              </a:spcBef>
              <a:spcAft>
                <a:spcPts val="0"/>
              </a:spcAft>
              <a:buSzPts val="1300"/>
              <a:buNone/>
              <a:defRPr/>
            </a:lvl1pPr>
          </a:lstStyle>
          <a:p>
            <a:endParaRPr/>
          </a:p>
        </p:txBody>
      </p:sp>
      <p:sp>
        <p:nvSpPr>
          <p:cNvPr id="70" name="Google Shape;70;p28"/>
          <p:cNvSpPr txBox="1">
            <a:spLocks noGrp="1"/>
          </p:cNvSpPr>
          <p:nvPr>
            <p:ph type="sldNum" idx="12"/>
          </p:nvPr>
        </p:nvSpPr>
        <p:spPr>
          <a:xfrm>
            <a:off x="22766436" y="12666269"/>
            <a:ext cx="1463391" cy="1049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9pPr>
          </a:lstStyle>
          <a:p>
            <a:fld id="{00000000-1234-1234-1234-123412341234}" type="slidenum">
              <a:rPr lang="en-GB" smtClean="0"/>
              <a:pPr/>
              <a:t>‹#›</a:t>
            </a:fld>
            <a:endParaRPr lang="en-GB"/>
          </a:p>
        </p:txBody>
      </p:sp>
      <p:sp>
        <p:nvSpPr>
          <p:cNvPr id="71" name="Google Shape;71;p28"/>
          <p:cNvSpPr/>
          <p:nvPr/>
        </p:nvSpPr>
        <p:spPr>
          <a:xfrm>
            <a:off x="22084075" y="0"/>
            <a:ext cx="2302700" cy="1211200"/>
          </a:xfrm>
          <a:prstGeom prst="rect">
            <a:avLst/>
          </a:prstGeom>
          <a:solidFill>
            <a:srgbClr val="FFFFFF"/>
          </a:solidFill>
          <a:ln>
            <a:noFill/>
          </a:ln>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3" b="0" i="0" u="none" strike="noStrike" cap="none">
              <a:solidFill>
                <a:srgbClr val="000000"/>
              </a:solidFill>
              <a:latin typeface="Arial"/>
              <a:ea typeface="Arial"/>
              <a:cs typeface="Arial"/>
              <a:sym typeface="Arial"/>
            </a:endParaRPr>
          </a:p>
        </p:txBody>
      </p:sp>
      <p:cxnSp>
        <p:nvCxnSpPr>
          <p:cNvPr id="72" name="Google Shape;72;p28"/>
          <p:cNvCxnSpPr/>
          <p:nvPr/>
        </p:nvCxnSpPr>
        <p:spPr>
          <a:xfrm>
            <a:off x="22933164" y="576933"/>
            <a:ext cx="576875" cy="0"/>
          </a:xfrm>
          <a:prstGeom prst="straightConnector1">
            <a:avLst/>
          </a:prstGeom>
          <a:noFill/>
          <a:ln w="9525" cap="flat" cmpd="sng">
            <a:solidFill>
              <a:srgbClr val="B7B7B7"/>
            </a:solidFill>
            <a:prstDash val="solid"/>
            <a:round/>
            <a:headEnd type="none" w="sm" len="sm"/>
            <a:tailEnd type="none" w="sm" len="sm"/>
          </a:ln>
        </p:spPr>
      </p:cxnSp>
      <p:cxnSp>
        <p:nvCxnSpPr>
          <p:cNvPr id="73" name="Google Shape;73;p28"/>
          <p:cNvCxnSpPr/>
          <p:nvPr/>
        </p:nvCxnSpPr>
        <p:spPr>
          <a:xfrm>
            <a:off x="22933164" y="667035"/>
            <a:ext cx="576875" cy="0"/>
          </a:xfrm>
          <a:prstGeom prst="straightConnector1">
            <a:avLst/>
          </a:prstGeom>
          <a:noFill/>
          <a:ln w="9525" cap="flat" cmpd="sng">
            <a:solidFill>
              <a:srgbClr val="B7B7B7"/>
            </a:solidFill>
            <a:prstDash val="solid"/>
            <a:round/>
            <a:headEnd type="none" w="sm" len="sm"/>
            <a:tailEnd type="none" w="sm" len="sm"/>
          </a:ln>
        </p:spPr>
      </p:cxnSp>
      <p:cxnSp>
        <p:nvCxnSpPr>
          <p:cNvPr id="74" name="Google Shape;74;p28"/>
          <p:cNvCxnSpPr/>
          <p:nvPr/>
        </p:nvCxnSpPr>
        <p:spPr>
          <a:xfrm>
            <a:off x="22933164" y="757133"/>
            <a:ext cx="576875" cy="0"/>
          </a:xfrm>
          <a:prstGeom prst="straightConnector1">
            <a:avLst/>
          </a:prstGeom>
          <a:noFill/>
          <a:ln w="9525" cap="flat" cmpd="sng">
            <a:solidFill>
              <a:srgbClr val="B7B7B7"/>
            </a:solidFill>
            <a:prstDash val="solid"/>
            <a:round/>
            <a:headEnd type="none" w="sm" len="sm"/>
            <a:tailEnd type="none" w="sm" len="sm"/>
          </a:ln>
        </p:spPr>
      </p:cxnSp>
    </p:spTree>
    <p:extLst>
      <p:ext uri="{BB962C8B-B14F-4D97-AF65-F5344CB8AC3E}">
        <p14:creationId xmlns:p14="http://schemas.microsoft.com/office/powerpoint/2010/main" val="112979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359" y="1986191"/>
            <a:ext cx="10421117" cy="2893100"/>
          </a:xfrm>
        </p:spPr>
        <p:txBody>
          <a:bodyPr/>
          <a:lstStyle/>
          <a:p>
            <a:r>
              <a:rPr lang="en-US"/>
              <a:t>Click to edit Master title style</a:t>
            </a:r>
          </a:p>
        </p:txBody>
      </p:sp>
      <p:sp>
        <p:nvSpPr>
          <p:cNvPr id="3" name="Content Placeholder 2"/>
          <p:cNvSpPr>
            <a:spLocks noGrp="1"/>
          </p:cNvSpPr>
          <p:nvPr>
            <p:ph sz="half" idx="1"/>
          </p:nvPr>
        </p:nvSpPr>
        <p:spPr>
          <a:xfrm>
            <a:off x="1219359" y="5859700"/>
            <a:ext cx="10771002" cy="6776535"/>
          </a:xfrm>
        </p:spPr>
        <p:txBody>
          <a:bodyPr/>
          <a:lstStyle>
            <a:lvl1pPr>
              <a:defRPr sz="6720"/>
            </a:lvl1pPr>
            <a:lvl2pPr>
              <a:defRPr sz="5760"/>
            </a:lvl2pPr>
            <a:lvl3pPr>
              <a:defRPr sz="4800"/>
            </a:lvl3pPr>
            <a:lvl4pPr>
              <a:defRPr sz="4320"/>
            </a:lvl4pPr>
            <a:lvl5pPr>
              <a:defRPr sz="4320"/>
            </a:lvl5pPr>
            <a:lvl6pPr>
              <a:defRPr sz="4320"/>
            </a:lvl6pPr>
            <a:lvl7pPr>
              <a:defRPr sz="4320"/>
            </a:lvl7pPr>
            <a:lvl8pPr>
              <a:defRPr sz="4320"/>
            </a:lvl8pPr>
            <a:lvl9pPr>
              <a:defRPr sz="4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696416" y="0"/>
            <a:ext cx="11690759" cy="2586093"/>
          </a:xfrm>
          <a:solidFill>
            <a:schemeClr val="accent1">
              <a:lumMod val="50000"/>
            </a:schemeClr>
          </a:solidFill>
        </p:spPr>
        <p:txBody>
          <a:bodyPr/>
          <a:lstStyle>
            <a:lvl1pPr>
              <a:defRPr sz="6720"/>
            </a:lvl1pPr>
            <a:lvl2pPr marL="1097280" indent="0">
              <a:buNone/>
              <a:defRPr sz="5760">
                <a:solidFill>
                  <a:schemeClr val="bg1"/>
                </a:solidFill>
              </a:defRPr>
            </a:lvl2pPr>
            <a:lvl3pPr>
              <a:defRPr sz="4800"/>
            </a:lvl3pPr>
            <a:lvl4pPr>
              <a:defRPr sz="4320"/>
            </a:lvl4pPr>
            <a:lvl5pPr>
              <a:defRPr sz="4320"/>
            </a:lvl5pPr>
            <a:lvl6pPr>
              <a:defRPr sz="4320"/>
            </a:lvl6pPr>
            <a:lvl7pPr>
              <a:defRPr sz="4320"/>
            </a:lvl7pPr>
            <a:lvl8pPr>
              <a:defRPr sz="4320"/>
            </a:lvl8pPr>
            <a:lvl9pPr>
              <a:defRPr sz="4320"/>
            </a:lvl9pPr>
          </a:lstStyle>
          <a:p>
            <a:pPr lvl="0"/>
            <a:endParaRPr lang="en-US"/>
          </a:p>
          <a:p>
            <a:pPr lvl="1"/>
            <a:r>
              <a:rPr lang="en-US"/>
              <a:t>Second level</a:t>
            </a:r>
          </a:p>
        </p:txBody>
      </p:sp>
      <p:sp>
        <p:nvSpPr>
          <p:cNvPr id="6" name="Footer Placeholder 5"/>
          <p:cNvSpPr>
            <a:spLocks noGrp="1"/>
          </p:cNvSpPr>
          <p:nvPr>
            <p:ph type="ftr" sz="quarter" idx="11"/>
          </p:nvPr>
        </p:nvSpPr>
        <p:spPr/>
        <p:txBody>
          <a:bodyPr/>
          <a:lstStyle/>
          <a:p>
            <a:r>
              <a:rPr lang="en-US"/>
              <a:t>THE 2024 TEACHING PROFESSOR CONFERENCE</a:t>
            </a:r>
          </a:p>
        </p:txBody>
      </p:sp>
      <p:sp>
        <p:nvSpPr>
          <p:cNvPr id="7" name="Slide Number Placeholder 6"/>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3068451547"/>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27"/>
          <p:cNvSpPr/>
          <p:nvPr/>
        </p:nvSpPr>
        <p:spPr>
          <a:xfrm>
            <a:off x="0" y="0"/>
            <a:ext cx="24387175" cy="1300800"/>
          </a:xfrm>
          <a:prstGeom prst="rect">
            <a:avLst/>
          </a:prstGeom>
          <a:solidFill>
            <a:schemeClr val="lt2"/>
          </a:solidFill>
          <a:ln>
            <a:noFill/>
          </a:ln>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3" b="0" i="0" u="none" strike="noStrike" cap="none">
              <a:solidFill>
                <a:srgbClr val="000000"/>
              </a:solidFill>
              <a:latin typeface="Arial"/>
              <a:ea typeface="Arial"/>
              <a:cs typeface="Arial"/>
              <a:sym typeface="Arial"/>
            </a:endParaRPr>
          </a:p>
        </p:txBody>
      </p:sp>
      <p:grpSp>
        <p:nvGrpSpPr>
          <p:cNvPr id="33" name="Google Shape;33;p27"/>
          <p:cNvGrpSpPr/>
          <p:nvPr/>
        </p:nvGrpSpPr>
        <p:grpSpPr>
          <a:xfrm>
            <a:off x="2214668" y="3176683"/>
            <a:ext cx="1988960" cy="122203"/>
            <a:chOff x="4580561" y="2589004"/>
            <a:chExt cx="1064464" cy="25200"/>
          </a:xfrm>
        </p:grpSpPr>
        <p:sp>
          <p:nvSpPr>
            <p:cNvPr id="34" name="Google Shape;34;p2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3" b="0" i="0" u="none" strike="noStrike" cap="none">
                <a:solidFill>
                  <a:srgbClr val="000000"/>
                </a:solidFill>
                <a:latin typeface="Arial"/>
                <a:ea typeface="Arial"/>
                <a:cs typeface="Arial"/>
                <a:sym typeface="Arial"/>
              </a:endParaRPr>
            </a:p>
          </p:txBody>
        </p:sp>
        <p:sp>
          <p:nvSpPr>
            <p:cNvPr id="35" name="Google Shape;35;p2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3" b="0" i="0" u="none" strike="noStrike" cap="none">
                <a:solidFill>
                  <a:srgbClr val="000000"/>
                </a:solidFill>
                <a:latin typeface="Arial"/>
                <a:ea typeface="Arial"/>
                <a:cs typeface="Arial"/>
                <a:sym typeface="Arial"/>
              </a:endParaRPr>
            </a:p>
          </p:txBody>
        </p:sp>
      </p:grpSp>
      <p:sp>
        <p:nvSpPr>
          <p:cNvPr id="36" name="Google Shape;36;p27"/>
          <p:cNvSpPr txBox="1">
            <a:spLocks noGrp="1"/>
          </p:cNvSpPr>
          <p:nvPr>
            <p:ph type="title"/>
          </p:nvPr>
        </p:nvSpPr>
        <p:spPr>
          <a:xfrm>
            <a:off x="1945453" y="3516400"/>
            <a:ext cx="20505870" cy="142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6933">
                <a:solidFill>
                  <a:schemeClr val="dk2"/>
                </a:solidFill>
              </a:defRPr>
            </a:lvl1pPr>
            <a:lvl2pPr lvl="1" algn="l">
              <a:lnSpc>
                <a:spcPct val="100000"/>
              </a:lnSpc>
              <a:spcBef>
                <a:spcPts val="0"/>
              </a:spcBef>
              <a:spcAft>
                <a:spcPts val="0"/>
              </a:spcAft>
              <a:buClr>
                <a:schemeClr val="dk2"/>
              </a:buClr>
              <a:buSzPts val="2600"/>
              <a:buNone/>
              <a:defRPr sz="6933">
                <a:solidFill>
                  <a:schemeClr val="dk2"/>
                </a:solidFill>
              </a:defRPr>
            </a:lvl2pPr>
            <a:lvl3pPr lvl="2" algn="l">
              <a:lnSpc>
                <a:spcPct val="100000"/>
              </a:lnSpc>
              <a:spcBef>
                <a:spcPts val="0"/>
              </a:spcBef>
              <a:spcAft>
                <a:spcPts val="0"/>
              </a:spcAft>
              <a:buClr>
                <a:schemeClr val="dk2"/>
              </a:buClr>
              <a:buSzPts val="2600"/>
              <a:buNone/>
              <a:defRPr sz="6933">
                <a:solidFill>
                  <a:schemeClr val="dk2"/>
                </a:solidFill>
              </a:defRPr>
            </a:lvl3pPr>
            <a:lvl4pPr lvl="3" algn="l">
              <a:lnSpc>
                <a:spcPct val="100000"/>
              </a:lnSpc>
              <a:spcBef>
                <a:spcPts val="0"/>
              </a:spcBef>
              <a:spcAft>
                <a:spcPts val="0"/>
              </a:spcAft>
              <a:buClr>
                <a:schemeClr val="dk2"/>
              </a:buClr>
              <a:buSzPts val="2600"/>
              <a:buNone/>
              <a:defRPr sz="6933">
                <a:solidFill>
                  <a:schemeClr val="dk2"/>
                </a:solidFill>
              </a:defRPr>
            </a:lvl4pPr>
            <a:lvl5pPr lvl="4" algn="l">
              <a:lnSpc>
                <a:spcPct val="100000"/>
              </a:lnSpc>
              <a:spcBef>
                <a:spcPts val="0"/>
              </a:spcBef>
              <a:spcAft>
                <a:spcPts val="0"/>
              </a:spcAft>
              <a:buClr>
                <a:schemeClr val="dk2"/>
              </a:buClr>
              <a:buSzPts val="2600"/>
              <a:buNone/>
              <a:defRPr sz="6933">
                <a:solidFill>
                  <a:schemeClr val="dk2"/>
                </a:solidFill>
              </a:defRPr>
            </a:lvl5pPr>
            <a:lvl6pPr lvl="5" algn="l">
              <a:lnSpc>
                <a:spcPct val="100000"/>
              </a:lnSpc>
              <a:spcBef>
                <a:spcPts val="0"/>
              </a:spcBef>
              <a:spcAft>
                <a:spcPts val="0"/>
              </a:spcAft>
              <a:buClr>
                <a:schemeClr val="dk2"/>
              </a:buClr>
              <a:buSzPts val="2600"/>
              <a:buNone/>
              <a:defRPr sz="6933">
                <a:solidFill>
                  <a:schemeClr val="dk2"/>
                </a:solidFill>
              </a:defRPr>
            </a:lvl6pPr>
            <a:lvl7pPr lvl="6" algn="l">
              <a:lnSpc>
                <a:spcPct val="100000"/>
              </a:lnSpc>
              <a:spcBef>
                <a:spcPts val="0"/>
              </a:spcBef>
              <a:spcAft>
                <a:spcPts val="0"/>
              </a:spcAft>
              <a:buClr>
                <a:schemeClr val="dk2"/>
              </a:buClr>
              <a:buSzPts val="2600"/>
              <a:buNone/>
              <a:defRPr sz="6933">
                <a:solidFill>
                  <a:schemeClr val="dk2"/>
                </a:solidFill>
              </a:defRPr>
            </a:lvl7pPr>
            <a:lvl8pPr lvl="7" algn="l">
              <a:lnSpc>
                <a:spcPct val="100000"/>
              </a:lnSpc>
              <a:spcBef>
                <a:spcPts val="0"/>
              </a:spcBef>
              <a:spcAft>
                <a:spcPts val="0"/>
              </a:spcAft>
              <a:buClr>
                <a:schemeClr val="dk2"/>
              </a:buClr>
              <a:buSzPts val="2600"/>
              <a:buNone/>
              <a:defRPr sz="6933">
                <a:solidFill>
                  <a:schemeClr val="dk2"/>
                </a:solidFill>
              </a:defRPr>
            </a:lvl8pPr>
            <a:lvl9pPr lvl="8" algn="l">
              <a:lnSpc>
                <a:spcPct val="100000"/>
              </a:lnSpc>
              <a:spcBef>
                <a:spcPts val="0"/>
              </a:spcBef>
              <a:spcAft>
                <a:spcPts val="0"/>
              </a:spcAft>
              <a:buClr>
                <a:schemeClr val="dk2"/>
              </a:buClr>
              <a:buSzPts val="2600"/>
              <a:buNone/>
              <a:defRPr sz="6933">
                <a:solidFill>
                  <a:schemeClr val="dk2"/>
                </a:solidFill>
              </a:defRPr>
            </a:lvl9pPr>
          </a:lstStyle>
          <a:p>
            <a:endParaRPr/>
          </a:p>
        </p:txBody>
      </p:sp>
      <p:sp>
        <p:nvSpPr>
          <p:cNvPr id="37" name="Google Shape;37;p27"/>
          <p:cNvSpPr txBox="1">
            <a:spLocks noGrp="1"/>
          </p:cNvSpPr>
          <p:nvPr>
            <p:ph type="body" idx="1"/>
          </p:nvPr>
        </p:nvSpPr>
        <p:spPr>
          <a:xfrm>
            <a:off x="1945453" y="5543667"/>
            <a:ext cx="20505870" cy="6029600"/>
          </a:xfrm>
          <a:prstGeom prst="rect">
            <a:avLst/>
          </a:prstGeom>
          <a:noFill/>
          <a:ln>
            <a:noFill/>
          </a:ln>
        </p:spPr>
        <p:txBody>
          <a:bodyPr spcFirstLastPara="1" wrap="square" lIns="91425" tIns="91425" rIns="91425" bIns="91425" anchor="t" anchorCtr="0">
            <a:noAutofit/>
          </a:bodyPr>
          <a:lstStyle>
            <a:lvl1pPr marL="1219215" lvl="0" indent="-829744" algn="l">
              <a:lnSpc>
                <a:spcPct val="115000"/>
              </a:lnSpc>
              <a:spcBef>
                <a:spcPts val="0"/>
              </a:spcBef>
              <a:spcAft>
                <a:spcPts val="0"/>
              </a:spcAft>
              <a:buSzPts val="1300"/>
              <a:buChar char="●"/>
              <a:defRPr/>
            </a:lvl1pPr>
            <a:lvl2pPr marL="2438430" lvl="1" indent="-795877" algn="l">
              <a:lnSpc>
                <a:spcPct val="115000"/>
              </a:lnSpc>
              <a:spcBef>
                <a:spcPts val="4267"/>
              </a:spcBef>
              <a:spcAft>
                <a:spcPts val="0"/>
              </a:spcAft>
              <a:buSzPts val="1100"/>
              <a:buChar char="○"/>
              <a:defRPr/>
            </a:lvl2pPr>
            <a:lvl3pPr marL="3657646" lvl="2" indent="-795877" algn="l">
              <a:lnSpc>
                <a:spcPct val="115000"/>
              </a:lnSpc>
              <a:spcBef>
                <a:spcPts val="4267"/>
              </a:spcBef>
              <a:spcAft>
                <a:spcPts val="0"/>
              </a:spcAft>
              <a:buSzPts val="1100"/>
              <a:buChar char="■"/>
              <a:defRPr/>
            </a:lvl3pPr>
            <a:lvl4pPr marL="4876861" lvl="3" indent="-795877" algn="l">
              <a:lnSpc>
                <a:spcPct val="115000"/>
              </a:lnSpc>
              <a:spcBef>
                <a:spcPts val="4267"/>
              </a:spcBef>
              <a:spcAft>
                <a:spcPts val="0"/>
              </a:spcAft>
              <a:buSzPts val="1100"/>
              <a:buChar char="●"/>
              <a:defRPr/>
            </a:lvl4pPr>
            <a:lvl5pPr marL="6096076" lvl="4" indent="-795877" algn="l">
              <a:lnSpc>
                <a:spcPct val="115000"/>
              </a:lnSpc>
              <a:spcBef>
                <a:spcPts val="4267"/>
              </a:spcBef>
              <a:spcAft>
                <a:spcPts val="0"/>
              </a:spcAft>
              <a:buSzPts val="1100"/>
              <a:buChar char="○"/>
              <a:defRPr/>
            </a:lvl5pPr>
            <a:lvl6pPr marL="7315291" lvl="5" indent="-795877" algn="l">
              <a:lnSpc>
                <a:spcPct val="115000"/>
              </a:lnSpc>
              <a:spcBef>
                <a:spcPts val="4267"/>
              </a:spcBef>
              <a:spcAft>
                <a:spcPts val="0"/>
              </a:spcAft>
              <a:buSzPts val="1100"/>
              <a:buChar char="■"/>
              <a:defRPr/>
            </a:lvl6pPr>
            <a:lvl7pPr marL="8534507" lvl="6" indent="-795877" algn="l">
              <a:lnSpc>
                <a:spcPct val="115000"/>
              </a:lnSpc>
              <a:spcBef>
                <a:spcPts val="4267"/>
              </a:spcBef>
              <a:spcAft>
                <a:spcPts val="0"/>
              </a:spcAft>
              <a:buSzPts val="1100"/>
              <a:buChar char="●"/>
              <a:defRPr/>
            </a:lvl7pPr>
            <a:lvl8pPr marL="9753722" lvl="7" indent="-795877" algn="l">
              <a:lnSpc>
                <a:spcPct val="115000"/>
              </a:lnSpc>
              <a:spcBef>
                <a:spcPts val="4267"/>
              </a:spcBef>
              <a:spcAft>
                <a:spcPts val="0"/>
              </a:spcAft>
              <a:buSzPts val="1100"/>
              <a:buChar char="○"/>
              <a:defRPr/>
            </a:lvl8pPr>
            <a:lvl9pPr marL="10972937" lvl="8" indent="-795877" algn="l">
              <a:lnSpc>
                <a:spcPct val="115000"/>
              </a:lnSpc>
              <a:spcBef>
                <a:spcPts val="4267"/>
              </a:spcBef>
              <a:spcAft>
                <a:spcPts val="4267"/>
              </a:spcAft>
              <a:buSzPts val="1100"/>
              <a:buChar char="■"/>
              <a:defRPr/>
            </a:lvl9pPr>
          </a:lstStyle>
          <a:p>
            <a:endParaRPr/>
          </a:p>
        </p:txBody>
      </p:sp>
      <p:sp>
        <p:nvSpPr>
          <p:cNvPr id="38" name="Google Shape;38;p27"/>
          <p:cNvSpPr txBox="1">
            <a:spLocks noGrp="1"/>
          </p:cNvSpPr>
          <p:nvPr>
            <p:ph type="sldNum" idx="12"/>
          </p:nvPr>
        </p:nvSpPr>
        <p:spPr>
          <a:xfrm>
            <a:off x="22766436" y="12666269"/>
            <a:ext cx="1463391" cy="1049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2667"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
        <p:nvSpPr>
          <p:cNvPr id="39" name="Google Shape;39;p27"/>
          <p:cNvSpPr/>
          <p:nvPr/>
        </p:nvSpPr>
        <p:spPr>
          <a:xfrm>
            <a:off x="22084075" y="0"/>
            <a:ext cx="2302700" cy="1211200"/>
          </a:xfrm>
          <a:prstGeom prst="rect">
            <a:avLst/>
          </a:prstGeom>
          <a:solidFill>
            <a:schemeClr val="lt2"/>
          </a:solidFill>
          <a:ln>
            <a:noFill/>
          </a:ln>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3" b="0" i="0" u="none" strike="noStrike" cap="none">
              <a:solidFill>
                <a:srgbClr val="000000"/>
              </a:solidFill>
              <a:latin typeface="Arial"/>
              <a:ea typeface="Arial"/>
              <a:cs typeface="Arial"/>
              <a:sym typeface="Arial"/>
            </a:endParaRPr>
          </a:p>
        </p:txBody>
      </p:sp>
      <p:cxnSp>
        <p:nvCxnSpPr>
          <p:cNvPr id="40" name="Google Shape;40;p27"/>
          <p:cNvCxnSpPr/>
          <p:nvPr/>
        </p:nvCxnSpPr>
        <p:spPr>
          <a:xfrm>
            <a:off x="22933164" y="576933"/>
            <a:ext cx="576875" cy="0"/>
          </a:xfrm>
          <a:prstGeom prst="straightConnector1">
            <a:avLst/>
          </a:prstGeom>
          <a:noFill/>
          <a:ln w="9525" cap="flat" cmpd="sng">
            <a:solidFill>
              <a:srgbClr val="B7B7B7"/>
            </a:solidFill>
            <a:prstDash val="solid"/>
            <a:round/>
            <a:headEnd type="none" w="sm" len="sm"/>
            <a:tailEnd type="none" w="sm" len="sm"/>
          </a:ln>
        </p:spPr>
      </p:cxnSp>
      <p:cxnSp>
        <p:nvCxnSpPr>
          <p:cNvPr id="41" name="Google Shape;41;p27"/>
          <p:cNvCxnSpPr/>
          <p:nvPr/>
        </p:nvCxnSpPr>
        <p:spPr>
          <a:xfrm>
            <a:off x="22933164" y="667035"/>
            <a:ext cx="576875" cy="0"/>
          </a:xfrm>
          <a:prstGeom prst="straightConnector1">
            <a:avLst/>
          </a:prstGeom>
          <a:noFill/>
          <a:ln w="9525" cap="flat" cmpd="sng">
            <a:solidFill>
              <a:srgbClr val="B7B7B7"/>
            </a:solidFill>
            <a:prstDash val="solid"/>
            <a:round/>
            <a:headEnd type="none" w="sm" len="sm"/>
            <a:tailEnd type="none" w="sm" len="sm"/>
          </a:ln>
        </p:spPr>
      </p:cxnSp>
      <p:cxnSp>
        <p:nvCxnSpPr>
          <p:cNvPr id="42" name="Google Shape;42;p27"/>
          <p:cNvCxnSpPr/>
          <p:nvPr/>
        </p:nvCxnSpPr>
        <p:spPr>
          <a:xfrm>
            <a:off x="22933164" y="757133"/>
            <a:ext cx="576875" cy="0"/>
          </a:xfrm>
          <a:prstGeom prst="straightConnector1">
            <a:avLst/>
          </a:prstGeom>
          <a:noFill/>
          <a:ln w="9525" cap="flat" cmpd="sng">
            <a:solidFill>
              <a:srgbClr val="B7B7B7"/>
            </a:solidFill>
            <a:prstDash val="solid"/>
            <a:round/>
            <a:headEnd type="none" w="sm" len="sm"/>
            <a:tailEnd type="none" w="sm" len="sm"/>
          </a:ln>
        </p:spPr>
      </p:cxnSp>
    </p:spTree>
    <p:extLst>
      <p:ext uri="{BB962C8B-B14F-4D97-AF65-F5344CB8AC3E}">
        <p14:creationId xmlns:p14="http://schemas.microsoft.com/office/powerpoint/2010/main" val="281863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Title-Unit ID">
    <p:bg>
      <p:bgPr>
        <a:solidFill>
          <a:schemeClr val="tx2"/>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84C5DCFD-8E50-0E34-6511-17C6AF3AF62D}"/>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39" name="Rectangle 38">
              <a:extLst>
                <a:ext uri="{FF2B5EF4-FFF2-40B4-BE49-F238E27FC236}">
                  <a16:creationId xmlns:a16="http://schemas.microsoft.com/office/drawing/2014/main" id="{2C93CB56-B18F-AC2B-07FA-E327477319F1}"/>
                </a:ext>
              </a:extLst>
            </p:cNvPr>
            <p:cNvSpPr/>
            <p:nvPr userDrawn="1"/>
          </p:nvSpPr>
          <p:spPr>
            <a:xfrm rot="16200000">
              <a:off x="-31221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7EA4EAD-14FD-0B28-80CE-E58319CD5295}"/>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5D85398-5510-C23C-4599-548EAB3C0372}"/>
                </a:ext>
              </a:extLst>
            </p:cNvPr>
            <p:cNvSpPr/>
            <p:nvPr userDrawn="1"/>
          </p:nvSpPr>
          <p:spPr>
            <a:xfrm rot="16200000">
              <a:off x="82397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A023E23-4CF0-2687-7015-75045B5BC79E}"/>
                </a:ext>
              </a:extLst>
            </p:cNvPr>
            <p:cNvSpPr/>
            <p:nvPr userDrawn="1"/>
          </p:nvSpPr>
          <p:spPr>
            <a:xfrm rot="16200000">
              <a:off x="1392062"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ACFA773-B3D3-CA22-E73B-2E187CE9110A}"/>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6563EC6-526A-898E-1767-530D884EAC64}"/>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C1FAB3A-AEC6-1661-22DC-1A08925AC506}"/>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DCA74DA-15F1-3C92-AC34-90D525C3E823}"/>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6D78D92-995C-D6A8-FF27-DF556469F0B9}"/>
                </a:ext>
              </a:extLst>
            </p:cNvPr>
            <p:cNvSpPr/>
            <p:nvPr userDrawn="1"/>
          </p:nvSpPr>
          <p:spPr>
            <a:xfrm rot="16200000">
              <a:off x="4232517"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ED26EE1-6D1D-C765-2643-A5B8D2CF1065}"/>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56B6B76-27D4-A7B5-C6F2-231D80228249}"/>
                </a:ext>
              </a:extLst>
            </p:cNvPr>
            <p:cNvSpPr/>
            <p:nvPr userDrawn="1"/>
          </p:nvSpPr>
          <p:spPr>
            <a:xfrm rot="16200000">
              <a:off x="5368699"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13B34D3-83D6-C0FE-B940-F2777F520BE3}"/>
                </a:ext>
              </a:extLst>
            </p:cNvPr>
            <p:cNvSpPr/>
            <p:nvPr userDrawn="1"/>
          </p:nvSpPr>
          <p:spPr>
            <a:xfrm rot="16200000">
              <a:off x="5936790"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19A497C-BE2A-8D40-9B83-F6EB98B5FDF9}"/>
                </a:ext>
              </a:extLst>
            </p:cNvPr>
            <p:cNvSpPr/>
            <p:nvPr userDrawn="1"/>
          </p:nvSpPr>
          <p:spPr>
            <a:xfrm rot="16200000">
              <a:off x="650487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A1A19627-FAD9-25D7-76F5-FEC1CE8C3F3F}"/>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32" name="Rectangle 31">
            <a:extLst>
              <a:ext uri="{FF2B5EF4-FFF2-40B4-BE49-F238E27FC236}">
                <a16:creationId xmlns:a16="http://schemas.microsoft.com/office/drawing/2014/main" id="{AB4C97F1-160B-3523-A33A-03C80EC7CBD5}"/>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E4E0F09-E3D8-9C0B-BA51-4A3E24948C73}"/>
              </a:ext>
            </a:extLst>
          </p:cNvPr>
          <p:cNvSpPr txBox="1"/>
          <p:nvPr userDrawn="1"/>
        </p:nvSpPr>
        <p:spPr>
          <a:xfrm rot="16200000">
            <a:off x="-1696275" y="3002422"/>
            <a:ext cx="4071073" cy="323165"/>
          </a:xfrm>
          <a:prstGeom prst="rect">
            <a:avLst/>
          </a:prstGeom>
          <a:noFill/>
        </p:spPr>
        <p:txBody>
          <a:bodyPr wrap="square" rtlCol="0">
            <a:spAutoFit/>
          </a:bodyPr>
          <a:lstStyle/>
          <a:p>
            <a:r>
              <a:rPr lang="en-US" sz="1500" spc="300">
                <a:solidFill>
                  <a:schemeClr val="tx2"/>
                </a:solidFill>
                <a:latin typeface="Poppins" pitchFamily="2" charset="77"/>
                <a:cs typeface="Poppins" pitchFamily="2" charset="77"/>
              </a:rPr>
              <a:t>COLORADO STATE UNIVERSITY</a:t>
            </a:r>
          </a:p>
        </p:txBody>
      </p:sp>
      <p:sp>
        <p:nvSpPr>
          <p:cNvPr id="3" name="Title 1">
            <a:extLst>
              <a:ext uri="{FF2B5EF4-FFF2-40B4-BE49-F238E27FC236}">
                <a16:creationId xmlns:a16="http://schemas.microsoft.com/office/drawing/2014/main" id="{9BDF5909-0874-C1E4-DB2A-4D9CE2C3BDB1}"/>
              </a:ext>
            </a:extLst>
          </p:cNvPr>
          <p:cNvSpPr>
            <a:spLocks noGrp="1"/>
          </p:cNvSpPr>
          <p:nvPr>
            <p:ph type="title" hasCustomPrompt="1"/>
          </p:nvPr>
        </p:nvSpPr>
        <p:spPr>
          <a:xfrm>
            <a:off x="1678428" y="4690727"/>
            <a:ext cx="15373945" cy="3447098"/>
          </a:xfrm>
        </p:spPr>
        <p:txBody>
          <a:bodyPr/>
          <a:lstStyle>
            <a:lvl1pPr>
              <a:defRPr sz="10600">
                <a:solidFill>
                  <a:schemeClr val="bg1"/>
                </a:solidFill>
              </a:defRPr>
            </a:lvl1pPr>
          </a:lstStyle>
          <a:p>
            <a:r>
              <a:rPr lang="en-US"/>
              <a:t>Two-line</a:t>
            </a:r>
            <a:br>
              <a:rPr lang="en-US"/>
            </a:br>
            <a:r>
              <a:rPr lang="en-US"/>
              <a:t>Presentation Title</a:t>
            </a:r>
          </a:p>
        </p:txBody>
      </p:sp>
      <p:cxnSp>
        <p:nvCxnSpPr>
          <p:cNvPr id="11" name="Straight Connector 10">
            <a:extLst>
              <a:ext uri="{FF2B5EF4-FFF2-40B4-BE49-F238E27FC236}">
                <a16:creationId xmlns:a16="http://schemas.microsoft.com/office/drawing/2014/main" id="{73C35C91-82C3-FE75-6673-DD1E2B7CD727}"/>
              </a:ext>
              <a:ext uri="{C183D7F6-B498-43B3-948B-1728B52AA6E4}">
                <adec:decorative xmlns:adec="http://schemas.microsoft.com/office/drawing/2017/decorative" val="1"/>
              </a:ext>
            </a:extLst>
          </p:cNvPr>
          <p:cNvCxnSpPr/>
          <p:nvPr userDrawn="1"/>
        </p:nvCxnSpPr>
        <p:spPr>
          <a:xfrm>
            <a:off x="1680677" y="8592657"/>
            <a:ext cx="1608206"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ext Placeholder 10">
            <a:extLst>
              <a:ext uri="{FF2B5EF4-FFF2-40B4-BE49-F238E27FC236}">
                <a16:creationId xmlns:a16="http://schemas.microsoft.com/office/drawing/2014/main" id="{F16160F8-ED25-9CFB-51DC-E266BD91B929}"/>
              </a:ext>
            </a:extLst>
          </p:cNvPr>
          <p:cNvSpPr>
            <a:spLocks noGrp="1"/>
          </p:cNvSpPr>
          <p:nvPr>
            <p:ph type="body" sz="quarter" idx="14" hasCustomPrompt="1"/>
          </p:nvPr>
        </p:nvSpPr>
        <p:spPr>
          <a:xfrm>
            <a:off x="1680677" y="9028688"/>
            <a:ext cx="15373945" cy="750975"/>
          </a:xfrm>
        </p:spPr>
        <p:txBody>
          <a:bodyPr wrap="square">
            <a:spAutoFit/>
          </a:bodyPr>
          <a:lstStyle>
            <a:lvl1pPr marL="0" indent="0">
              <a:buNone/>
              <a:defRPr sz="3200">
                <a:solidFill>
                  <a:schemeClr val="bg1"/>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err="1"/>
              <a:t>Subheadline</a:t>
            </a:r>
            <a:r>
              <a:rPr lang="en-US"/>
              <a:t>, name, or date</a:t>
            </a:r>
          </a:p>
        </p:txBody>
      </p:sp>
      <p:sp>
        <p:nvSpPr>
          <p:cNvPr id="17" name="Rectangle 16">
            <a:extLst>
              <a:ext uri="{FF2B5EF4-FFF2-40B4-BE49-F238E27FC236}">
                <a16:creationId xmlns:a16="http://schemas.microsoft.com/office/drawing/2014/main" id="{FD0B0AE0-E249-ED95-8E45-9A6ECFA106CC}"/>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D9353248-0DFE-5786-3EB4-38ECB7019074}"/>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sp>
        <p:nvSpPr>
          <p:cNvPr id="4" name="Content Placeholder 4">
            <a:extLst>
              <a:ext uri="{FF2B5EF4-FFF2-40B4-BE49-F238E27FC236}">
                <a16:creationId xmlns:a16="http://schemas.microsoft.com/office/drawing/2014/main" id="{71E2CC27-8417-974D-CB14-AE532B85A9ED}"/>
              </a:ext>
            </a:extLst>
          </p:cNvPr>
          <p:cNvSpPr>
            <a:spLocks noGrp="1"/>
          </p:cNvSpPr>
          <p:nvPr>
            <p:ph sz="quarter" idx="18" hasCustomPrompt="1"/>
          </p:nvPr>
        </p:nvSpPr>
        <p:spPr>
          <a:xfrm>
            <a:off x="19184794" y="4690727"/>
            <a:ext cx="4901010" cy="3447097"/>
          </a:xfrm>
        </p:spPr>
        <p:txBody>
          <a:bodyPr/>
          <a:lstStyle>
            <a:lvl1pPr marL="0" indent="0" algn="ctr">
              <a:buNone/>
              <a:defRPr>
                <a:solidFill>
                  <a:schemeClr val="bg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a:t>Insert Crev-357</a:t>
            </a:r>
            <a:br>
              <a:rPr lang="en-US"/>
            </a:br>
            <a:r>
              <a:rPr lang="en-US"/>
              <a:t>Unit Identifier (.</a:t>
            </a:r>
            <a:r>
              <a:rPr lang="en-US" err="1"/>
              <a:t>png</a:t>
            </a:r>
            <a:r>
              <a:rPr lang="en-US"/>
              <a:t>)</a:t>
            </a:r>
          </a:p>
        </p:txBody>
      </p:sp>
      <p:pic>
        <p:nvPicPr>
          <p:cNvPr id="36" name="Picture 35">
            <a:extLst>
              <a:ext uri="{FF2B5EF4-FFF2-40B4-BE49-F238E27FC236}">
                <a16:creationId xmlns:a16="http://schemas.microsoft.com/office/drawing/2014/main" id="{4491971E-EC47-BAB2-F1BB-CF91536EC1B8}"/>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 y="11279232"/>
            <a:ext cx="11866555" cy="2436768"/>
          </a:xfrm>
          <a:prstGeom prst="rect">
            <a:avLst/>
          </a:prstGeom>
        </p:spPr>
      </p:pic>
      <p:sp>
        <p:nvSpPr>
          <p:cNvPr id="52" name="Picture Placeholder 9">
            <a:extLst>
              <a:ext uri="{FF2B5EF4-FFF2-40B4-BE49-F238E27FC236}">
                <a16:creationId xmlns:a16="http://schemas.microsoft.com/office/drawing/2014/main" id="{BFE76D5A-50D9-62AB-C9BD-7DCEA851529D}"/>
              </a:ext>
            </a:extLst>
          </p:cNvPr>
          <p:cNvSpPr>
            <a:spLocks noGrp="1"/>
          </p:cNvSpPr>
          <p:nvPr>
            <p:ph type="pic" sz="quarter" idx="17" hasCustomPrompt="1"/>
          </p:nvPr>
        </p:nvSpPr>
        <p:spPr>
          <a:xfrm>
            <a:off x="11866554" y="11279232"/>
            <a:ext cx="12486238" cy="2436768"/>
          </a:xfrm>
        </p:spPr>
        <p:txBody>
          <a:bodyPr anchor="ctr" anchorCtr="0">
            <a:noAutofit/>
          </a:bodyPr>
          <a:lstStyle>
            <a:lvl1pPr marL="0" indent="0" algn="ctr">
              <a:buNone/>
              <a:defRPr>
                <a:solidFill>
                  <a:schemeClr val="bg1"/>
                </a:solidFill>
              </a:defRPr>
            </a:lvl1pPr>
          </a:lstStyle>
          <a:p>
            <a:r>
              <a:rPr lang="en-US"/>
              <a:t>Click to insert photo</a:t>
            </a: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rizontal Title White-Photo">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827D8-037B-67B6-E470-24C4EA3B0F12}"/>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1588" y="0"/>
            <a:ext cx="17002867" cy="1064129"/>
          </a:xfrm>
          <a:prstGeom prst="rect">
            <a:avLst/>
          </a:prstGeom>
        </p:spPr>
      </p:pic>
      <p:grpSp>
        <p:nvGrpSpPr>
          <p:cNvPr id="6" name="Group 5">
            <a:extLst>
              <a:ext uri="{FF2B5EF4-FFF2-40B4-BE49-F238E27FC236}">
                <a16:creationId xmlns:a16="http://schemas.microsoft.com/office/drawing/2014/main" id="{8AF64147-AC62-13B4-0327-ABF4A8273EE0}"/>
              </a:ext>
              <a:ext uri="{C183D7F6-B498-43B3-948B-1728B52AA6E4}">
                <adec:decorative xmlns:adec="http://schemas.microsoft.com/office/drawing/2017/decorative" val="1"/>
              </a:ext>
            </a:extLst>
          </p:cNvPr>
          <p:cNvGrpSpPr/>
          <p:nvPr userDrawn="1"/>
        </p:nvGrpSpPr>
        <p:grpSpPr>
          <a:xfrm>
            <a:off x="17002867" y="1448"/>
            <a:ext cx="7384308" cy="1066798"/>
            <a:chOff x="0" y="568749"/>
            <a:chExt cx="7384308" cy="1191643"/>
          </a:xfrm>
        </p:grpSpPr>
        <p:sp>
          <p:nvSpPr>
            <p:cNvPr id="8" name="Rectangle 7">
              <a:extLst>
                <a:ext uri="{FF2B5EF4-FFF2-40B4-BE49-F238E27FC236}">
                  <a16:creationId xmlns:a16="http://schemas.microsoft.com/office/drawing/2014/main" id="{FF222DFC-24FC-8831-EF62-253FF27F1347}"/>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F17DE11-07BC-E1D1-9E6D-47221CB943F3}"/>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99E064D-7495-CFAD-FD44-7D07D08BF42E}"/>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8A259D5-4BA2-344D-7CD6-9521FD382645}"/>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70F941-C1E3-04C7-8791-F51F1F90D283}"/>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78D181-2ECC-0927-B878-85A844EE03B7}"/>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08B6AE7-2EB4-86A8-DF06-D0F86314C207}"/>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BFC8CFD-9560-704F-A9BC-94BA43B7F844}"/>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DDDC4ED-BEAA-08FD-0418-E374D22E2ACB}"/>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30D08A2-8B12-444C-27FD-E56E3B7C161B}"/>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875C9BE-6C24-522D-63D0-F993E7EEB8F3}"/>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F05D334-B427-8BD0-067F-53FA1B2116D6}"/>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7AF7D61-EB72-1FDE-47D9-AD867167FE46}"/>
                </a:ext>
              </a:extLst>
            </p:cNvPr>
            <p:cNvSpPr/>
            <p:nvPr userDrawn="1"/>
          </p:nvSpPr>
          <p:spPr>
            <a:xfrm rot="16200000">
              <a:off x="6504876"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1">
            <a:extLst>
              <a:ext uri="{FF2B5EF4-FFF2-40B4-BE49-F238E27FC236}">
                <a16:creationId xmlns:a16="http://schemas.microsoft.com/office/drawing/2014/main" id="{CFB3FD2F-2E9C-0F4D-5EAD-8C692AE00A61}"/>
              </a:ext>
            </a:extLst>
          </p:cNvPr>
          <p:cNvSpPr>
            <a:spLocks noGrp="1"/>
          </p:cNvSpPr>
          <p:nvPr>
            <p:ph type="title" hasCustomPrompt="1"/>
          </p:nvPr>
        </p:nvSpPr>
        <p:spPr>
          <a:xfrm>
            <a:off x="1129666" y="3974900"/>
            <a:ext cx="14711631" cy="3447098"/>
          </a:xfrm>
        </p:spPr>
        <p:txBody>
          <a:bodyPr/>
          <a:lstStyle>
            <a:lvl1pPr>
              <a:defRPr sz="10600">
                <a:solidFill>
                  <a:schemeClr val="tx2"/>
                </a:solidFill>
              </a:defRPr>
            </a:lvl1pPr>
          </a:lstStyle>
          <a:p>
            <a:r>
              <a:rPr lang="en-US"/>
              <a:t>Two-line</a:t>
            </a:r>
            <a:br>
              <a:rPr lang="en-US"/>
            </a:br>
            <a:r>
              <a:rPr lang="en-US"/>
              <a:t>Presentation Title</a:t>
            </a:r>
          </a:p>
        </p:txBody>
      </p:sp>
      <p:cxnSp>
        <p:nvCxnSpPr>
          <p:cNvPr id="27" name="Straight Connector 26">
            <a:extLst>
              <a:ext uri="{FF2B5EF4-FFF2-40B4-BE49-F238E27FC236}">
                <a16:creationId xmlns:a16="http://schemas.microsoft.com/office/drawing/2014/main" id="{5C03ED0F-7778-A2B3-838F-5536A9E4E9E2}"/>
              </a:ext>
              <a:ext uri="{C183D7F6-B498-43B3-948B-1728B52AA6E4}">
                <adec:decorative xmlns:adec="http://schemas.microsoft.com/office/drawing/2017/decorative" val="1"/>
              </a:ext>
            </a:extLst>
          </p:cNvPr>
          <p:cNvCxnSpPr/>
          <p:nvPr userDrawn="1"/>
        </p:nvCxnSpPr>
        <p:spPr>
          <a:xfrm>
            <a:off x="1129666" y="7858029"/>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26" name="Text Placeholder 10">
            <a:extLst>
              <a:ext uri="{FF2B5EF4-FFF2-40B4-BE49-F238E27FC236}">
                <a16:creationId xmlns:a16="http://schemas.microsoft.com/office/drawing/2014/main" id="{A7AB9F9D-15F1-2422-D84E-6D469DDF9BF3}"/>
              </a:ext>
            </a:extLst>
          </p:cNvPr>
          <p:cNvSpPr>
            <a:spLocks noGrp="1"/>
          </p:cNvSpPr>
          <p:nvPr>
            <p:ph type="body" sz="quarter" idx="12" hasCustomPrompt="1"/>
          </p:nvPr>
        </p:nvSpPr>
        <p:spPr>
          <a:xfrm>
            <a:off x="1129666" y="8294061"/>
            <a:ext cx="14711631" cy="750975"/>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err="1"/>
              <a:t>Subheadline</a:t>
            </a:r>
            <a:r>
              <a:rPr lang="en-US"/>
              <a:t>, name, or date</a:t>
            </a:r>
          </a:p>
        </p:txBody>
      </p:sp>
      <p:pic>
        <p:nvPicPr>
          <p:cNvPr id="37" name="Picture 36" descr="Colorado State University logo">
            <a:extLst>
              <a:ext uri="{FF2B5EF4-FFF2-40B4-BE49-F238E27FC236}">
                <a16:creationId xmlns:a16="http://schemas.microsoft.com/office/drawing/2014/main" id="{1FEEA0BE-133C-1EE9-31D3-7B0CF095780E}"/>
              </a:ext>
            </a:extLst>
          </p:cNvPr>
          <p:cNvPicPr>
            <a:picLocks noChangeAspect="1"/>
          </p:cNvPicPr>
          <p:nvPr userDrawn="1"/>
        </p:nvPicPr>
        <p:blipFill>
          <a:blip r:embed="rId3"/>
          <a:stretch>
            <a:fillRect/>
          </a:stretch>
        </p:blipFill>
        <p:spPr>
          <a:xfrm>
            <a:off x="850448" y="11708526"/>
            <a:ext cx="7850640" cy="1570128"/>
          </a:xfrm>
          <a:prstGeom prst="rect">
            <a:avLst/>
          </a:prstGeom>
        </p:spPr>
      </p:pic>
      <p:sp>
        <p:nvSpPr>
          <p:cNvPr id="22" name="Rectangle 21">
            <a:extLst>
              <a:ext uri="{FF2B5EF4-FFF2-40B4-BE49-F238E27FC236}">
                <a16:creationId xmlns:a16="http://schemas.microsoft.com/office/drawing/2014/main" id="{B6AF8EAE-6735-D2DA-7BBA-16DB495ACFFD}"/>
              </a:ext>
              <a:ext uri="{C183D7F6-B498-43B3-948B-1728B52AA6E4}">
                <adec:decorative xmlns:adec="http://schemas.microsoft.com/office/drawing/2017/decorative" val="1"/>
              </a:ext>
            </a:extLst>
          </p:cNvPr>
          <p:cNvSpPr/>
          <p:nvPr userDrawn="1"/>
        </p:nvSpPr>
        <p:spPr>
          <a:xfrm>
            <a:off x="17002867" y="1064129"/>
            <a:ext cx="283611" cy="1265042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38" descr="A skateboarder riding past a building">
            <a:extLst>
              <a:ext uri="{FF2B5EF4-FFF2-40B4-BE49-F238E27FC236}">
                <a16:creationId xmlns:a16="http://schemas.microsoft.com/office/drawing/2014/main" id="{FCE4C5C5-8A60-3965-F390-A74EE17C8D3C}"/>
              </a:ext>
            </a:extLst>
          </p:cNvPr>
          <p:cNvPicPr>
            <a:picLocks noChangeAspect="1"/>
          </p:cNvPicPr>
          <p:nvPr userDrawn="1"/>
        </p:nvPicPr>
        <p:blipFill rotWithShape="1">
          <a:blip r:embed="rId4"/>
          <a:srcRect l="-1" r="5435" b="53244"/>
          <a:stretch/>
        </p:blipFill>
        <p:spPr>
          <a:xfrm>
            <a:off x="17286479" y="1064129"/>
            <a:ext cx="7100695" cy="4941528"/>
          </a:xfrm>
          <a:prstGeom prst="rect">
            <a:avLst/>
          </a:prstGeom>
        </p:spPr>
      </p:pic>
      <p:pic>
        <p:nvPicPr>
          <p:cNvPr id="40" name="Picture 39" descr="A student looking into a microscope">
            <a:extLst>
              <a:ext uri="{FF2B5EF4-FFF2-40B4-BE49-F238E27FC236}">
                <a16:creationId xmlns:a16="http://schemas.microsoft.com/office/drawing/2014/main" id="{5C878159-DDC8-18FF-BA77-FF7660F78114}"/>
              </a:ext>
            </a:extLst>
          </p:cNvPr>
          <p:cNvPicPr>
            <a:picLocks noChangeAspect="1"/>
          </p:cNvPicPr>
          <p:nvPr userDrawn="1"/>
        </p:nvPicPr>
        <p:blipFill rotWithShape="1">
          <a:blip r:embed="rId4"/>
          <a:srcRect l="-1" t="47094" r="5435" b="1"/>
          <a:stretch/>
        </p:blipFill>
        <p:spPr>
          <a:xfrm>
            <a:off x="17286478" y="6005657"/>
            <a:ext cx="7100695" cy="5591355"/>
          </a:xfrm>
          <a:prstGeom prst="rect">
            <a:avLst/>
          </a:prstGeom>
        </p:spPr>
      </p:pic>
      <p:pic>
        <p:nvPicPr>
          <p:cNvPr id="24" name="Picture 23">
            <a:extLst>
              <a:ext uri="{FF2B5EF4-FFF2-40B4-BE49-F238E27FC236}">
                <a16:creationId xmlns:a16="http://schemas.microsoft.com/office/drawing/2014/main" id="{132C5EAF-24B7-F4E1-3111-7FF7626353A3}"/>
              </a:ext>
              <a:ext uri="{C183D7F6-B498-43B3-948B-1728B52AA6E4}">
                <adec:decorative xmlns:adec="http://schemas.microsoft.com/office/drawing/2017/decorative" val="1"/>
              </a:ext>
            </a:extLst>
          </p:cNvPr>
          <p:cNvPicPr>
            <a:picLocks noChangeAspect="1"/>
          </p:cNvPicPr>
          <p:nvPr userDrawn="1"/>
        </p:nvPicPr>
        <p:blipFill rotWithShape="1">
          <a:blip r:embed="rId5"/>
          <a:srcRect l="3601" b="1351"/>
          <a:stretch/>
        </p:blipFill>
        <p:spPr>
          <a:xfrm>
            <a:off x="17286477" y="11559671"/>
            <a:ext cx="7100697" cy="2154881"/>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4320" userDrawn="1">
          <p15:clr>
            <a:srgbClr val="FBAE40"/>
          </p15:clr>
        </p15:guide>
        <p15:guide id="2" pos="768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Title White-Unit I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0EDBC3-9A91-D690-1AC9-E475123AAAFF}"/>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1588" y="0"/>
            <a:ext cx="17002867" cy="1064129"/>
          </a:xfrm>
          <a:prstGeom prst="rect">
            <a:avLst/>
          </a:prstGeom>
        </p:spPr>
      </p:pic>
      <p:grpSp>
        <p:nvGrpSpPr>
          <p:cNvPr id="6" name="Group 5">
            <a:extLst>
              <a:ext uri="{FF2B5EF4-FFF2-40B4-BE49-F238E27FC236}">
                <a16:creationId xmlns:a16="http://schemas.microsoft.com/office/drawing/2014/main" id="{04799493-908E-625D-0010-E7C2953A2E14}"/>
              </a:ext>
              <a:ext uri="{C183D7F6-B498-43B3-948B-1728B52AA6E4}">
                <adec:decorative xmlns:adec="http://schemas.microsoft.com/office/drawing/2017/decorative" val="1"/>
              </a:ext>
            </a:extLst>
          </p:cNvPr>
          <p:cNvGrpSpPr/>
          <p:nvPr userDrawn="1"/>
        </p:nvGrpSpPr>
        <p:grpSpPr>
          <a:xfrm>
            <a:off x="17002867" y="1448"/>
            <a:ext cx="7384308" cy="1066798"/>
            <a:chOff x="0" y="568749"/>
            <a:chExt cx="7384308" cy="1191643"/>
          </a:xfrm>
        </p:grpSpPr>
        <p:sp>
          <p:nvSpPr>
            <p:cNvPr id="7" name="Rectangle 6">
              <a:extLst>
                <a:ext uri="{FF2B5EF4-FFF2-40B4-BE49-F238E27FC236}">
                  <a16:creationId xmlns:a16="http://schemas.microsoft.com/office/drawing/2014/main" id="{01ED895F-FA67-353C-C6DB-3621043D39C9}"/>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F3B9374-91DD-832D-4778-A51EEE7C2FD9}"/>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61AB87-E732-B49C-A2E4-8F3D003EF158}"/>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4FC5D5F-177F-CEB6-E40D-F5875B28F922}"/>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87CC673-5799-2701-95E7-8DAE0F727F1E}"/>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B401D3-4A3F-1369-3599-F688F0AF67D5}"/>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FF837C-A5EC-B9F2-9F4B-B5F0DDD07717}"/>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31907AB-F08E-D4AF-6D89-D0A32CE06264}"/>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A548600-A2F8-1888-1F29-F759B937358F}"/>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F4322D2-9A08-FDA4-8121-80B6137946C6}"/>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2C7A6F4-5ACD-5CDA-216C-171E7D80613B}"/>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1C85F9-C5E3-96E2-E9B8-A14CBD3EAF25}"/>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C65BDAB-6ED3-737E-ED91-7ECACB8B0101}"/>
                </a:ext>
              </a:extLst>
            </p:cNvPr>
            <p:cNvSpPr/>
            <p:nvPr userDrawn="1"/>
          </p:nvSpPr>
          <p:spPr>
            <a:xfrm rot="16200000">
              <a:off x="6504876"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82399E7-5542-1F5E-6E83-B801B2261E33}"/>
              </a:ext>
            </a:extLst>
          </p:cNvPr>
          <p:cNvSpPr>
            <a:spLocks noGrp="1"/>
          </p:cNvSpPr>
          <p:nvPr>
            <p:ph type="title" hasCustomPrompt="1"/>
          </p:nvPr>
        </p:nvSpPr>
        <p:spPr>
          <a:xfrm>
            <a:off x="1129666" y="3974900"/>
            <a:ext cx="14711631" cy="3447098"/>
          </a:xfrm>
        </p:spPr>
        <p:txBody>
          <a:bodyPr/>
          <a:lstStyle>
            <a:lvl1pPr>
              <a:defRPr sz="10600">
                <a:solidFill>
                  <a:schemeClr val="tx2"/>
                </a:solidFill>
              </a:defRPr>
            </a:lvl1pPr>
          </a:lstStyle>
          <a:p>
            <a:r>
              <a:rPr lang="en-US"/>
              <a:t>Two-line</a:t>
            </a:r>
            <a:br>
              <a:rPr lang="en-US"/>
            </a:br>
            <a:r>
              <a:rPr lang="en-US"/>
              <a:t>Presentation Title</a:t>
            </a:r>
          </a:p>
        </p:txBody>
      </p:sp>
      <p:cxnSp>
        <p:nvCxnSpPr>
          <p:cNvPr id="28" name="Straight Connector 27">
            <a:extLst>
              <a:ext uri="{FF2B5EF4-FFF2-40B4-BE49-F238E27FC236}">
                <a16:creationId xmlns:a16="http://schemas.microsoft.com/office/drawing/2014/main" id="{539D5FFB-169B-62D7-DAF0-9A5168D9A9C2}"/>
              </a:ext>
              <a:ext uri="{C183D7F6-B498-43B3-948B-1728B52AA6E4}">
                <adec:decorative xmlns:adec="http://schemas.microsoft.com/office/drawing/2017/decorative" val="1"/>
              </a:ext>
            </a:extLst>
          </p:cNvPr>
          <p:cNvCxnSpPr/>
          <p:nvPr userDrawn="1"/>
        </p:nvCxnSpPr>
        <p:spPr>
          <a:xfrm>
            <a:off x="1129666" y="7858029"/>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27" name="Text Placeholder 10">
            <a:extLst>
              <a:ext uri="{FF2B5EF4-FFF2-40B4-BE49-F238E27FC236}">
                <a16:creationId xmlns:a16="http://schemas.microsoft.com/office/drawing/2014/main" id="{7A48D22B-DEEC-143E-1D31-4E59BE7CD446}"/>
              </a:ext>
            </a:extLst>
          </p:cNvPr>
          <p:cNvSpPr>
            <a:spLocks noGrp="1"/>
          </p:cNvSpPr>
          <p:nvPr>
            <p:ph type="body" sz="quarter" idx="12" hasCustomPrompt="1"/>
          </p:nvPr>
        </p:nvSpPr>
        <p:spPr>
          <a:xfrm>
            <a:off x="1129666" y="8294061"/>
            <a:ext cx="14711631" cy="750975"/>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err="1"/>
              <a:t>Subheadline</a:t>
            </a:r>
            <a:r>
              <a:rPr lang="en-US"/>
              <a:t>, name, or date</a:t>
            </a:r>
          </a:p>
        </p:txBody>
      </p:sp>
      <p:sp>
        <p:nvSpPr>
          <p:cNvPr id="5" name="Content Placeholder 4">
            <a:extLst>
              <a:ext uri="{FF2B5EF4-FFF2-40B4-BE49-F238E27FC236}">
                <a16:creationId xmlns:a16="http://schemas.microsoft.com/office/drawing/2014/main" id="{815024EB-1A71-B0F2-4E39-21F6EAE59C50}"/>
              </a:ext>
            </a:extLst>
          </p:cNvPr>
          <p:cNvSpPr>
            <a:spLocks noGrp="1"/>
          </p:cNvSpPr>
          <p:nvPr>
            <p:ph sz="quarter" idx="19" hasCustomPrompt="1"/>
          </p:nvPr>
        </p:nvSpPr>
        <p:spPr>
          <a:xfrm>
            <a:off x="1145970" y="11558727"/>
            <a:ext cx="7835470" cy="1312219"/>
          </a:xfrm>
        </p:spPr>
        <p:txBody>
          <a:bodyPr/>
          <a:lstStyle>
            <a:lvl1pPr marL="0" indent="0" algn="l">
              <a:buNone/>
              <a:defRPr>
                <a:solidFill>
                  <a:schemeClr val="tx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a:t>Insert H357</a:t>
            </a:r>
            <a:br>
              <a:rPr lang="en-US"/>
            </a:br>
            <a:r>
              <a:rPr lang="en-US"/>
              <a:t>Unit Identifier (.</a:t>
            </a:r>
            <a:r>
              <a:rPr lang="en-US" err="1"/>
              <a:t>png</a:t>
            </a:r>
            <a:r>
              <a:rPr lang="en-US"/>
              <a:t>)</a:t>
            </a:r>
          </a:p>
        </p:txBody>
      </p:sp>
      <p:sp>
        <p:nvSpPr>
          <p:cNvPr id="24" name="Rectangle 23">
            <a:extLst>
              <a:ext uri="{FF2B5EF4-FFF2-40B4-BE49-F238E27FC236}">
                <a16:creationId xmlns:a16="http://schemas.microsoft.com/office/drawing/2014/main" id="{FCB5F49C-E824-C4BB-C807-C87C9BDCCBCF}"/>
              </a:ext>
              <a:ext uri="{C183D7F6-B498-43B3-948B-1728B52AA6E4}">
                <adec:decorative xmlns:adec="http://schemas.microsoft.com/office/drawing/2017/decorative" val="1"/>
              </a:ext>
            </a:extLst>
          </p:cNvPr>
          <p:cNvSpPr/>
          <p:nvPr userDrawn="1"/>
        </p:nvSpPr>
        <p:spPr>
          <a:xfrm>
            <a:off x="16996558" y="1065577"/>
            <a:ext cx="283611" cy="1265042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icture Placeholder 9">
            <a:extLst>
              <a:ext uri="{FF2B5EF4-FFF2-40B4-BE49-F238E27FC236}">
                <a16:creationId xmlns:a16="http://schemas.microsoft.com/office/drawing/2014/main" id="{F83D9A80-0E80-281A-E99F-F92471A17673}"/>
              </a:ext>
            </a:extLst>
          </p:cNvPr>
          <p:cNvSpPr>
            <a:spLocks noGrp="1"/>
          </p:cNvSpPr>
          <p:nvPr>
            <p:ph type="pic" sz="quarter" idx="17" hasCustomPrompt="1"/>
          </p:nvPr>
        </p:nvSpPr>
        <p:spPr>
          <a:xfrm>
            <a:off x="17292360" y="1064128"/>
            <a:ext cx="7102476" cy="4250961"/>
          </a:xfrm>
        </p:spPr>
        <p:txBody>
          <a:bodyPr anchor="ctr" anchorCtr="0">
            <a:noAutofit/>
          </a:bodyPr>
          <a:lstStyle>
            <a:lvl1pPr marL="0" indent="0" algn="ctr">
              <a:buNone/>
              <a:defRPr>
                <a:solidFill>
                  <a:schemeClr val="tx1"/>
                </a:solidFill>
              </a:defRPr>
            </a:lvl1pPr>
          </a:lstStyle>
          <a:p>
            <a:r>
              <a:rPr lang="en-US"/>
              <a:t>Click to insert photo</a:t>
            </a:r>
          </a:p>
        </p:txBody>
      </p:sp>
      <p:sp>
        <p:nvSpPr>
          <p:cNvPr id="33" name="Picture Placeholder 9">
            <a:extLst>
              <a:ext uri="{FF2B5EF4-FFF2-40B4-BE49-F238E27FC236}">
                <a16:creationId xmlns:a16="http://schemas.microsoft.com/office/drawing/2014/main" id="{C7FBBA56-1926-80C7-58E3-C4C49ACB14D0}"/>
              </a:ext>
            </a:extLst>
          </p:cNvPr>
          <p:cNvSpPr>
            <a:spLocks noGrp="1"/>
          </p:cNvSpPr>
          <p:nvPr>
            <p:ph type="pic" sz="quarter" idx="18" hasCustomPrompt="1"/>
          </p:nvPr>
        </p:nvSpPr>
        <p:spPr>
          <a:xfrm>
            <a:off x="17292360" y="5315089"/>
            <a:ext cx="7102476" cy="6243638"/>
          </a:xfrm>
        </p:spPr>
        <p:txBody>
          <a:bodyPr anchor="ctr" anchorCtr="0">
            <a:noAutofit/>
          </a:bodyPr>
          <a:lstStyle>
            <a:lvl1pPr marL="0" indent="0" algn="ctr">
              <a:buNone/>
              <a:defRPr>
                <a:solidFill>
                  <a:schemeClr val="tx1"/>
                </a:solidFill>
              </a:defRPr>
            </a:lvl1pPr>
          </a:lstStyle>
          <a:p>
            <a:r>
              <a:rPr lang="en-US"/>
              <a:t>Click to insert photo</a:t>
            </a:r>
          </a:p>
        </p:txBody>
      </p:sp>
      <p:pic>
        <p:nvPicPr>
          <p:cNvPr id="25" name="Picture 24">
            <a:extLst>
              <a:ext uri="{FF2B5EF4-FFF2-40B4-BE49-F238E27FC236}">
                <a16:creationId xmlns:a16="http://schemas.microsoft.com/office/drawing/2014/main" id="{C2EBB3FD-4351-5139-40A1-638BAA79FE42}"/>
              </a:ext>
              <a:ext uri="{C183D7F6-B498-43B3-948B-1728B52AA6E4}">
                <adec:decorative xmlns:adec="http://schemas.microsoft.com/office/drawing/2017/decorative" val="1"/>
              </a:ext>
            </a:extLst>
          </p:cNvPr>
          <p:cNvPicPr>
            <a:picLocks noChangeAspect="1"/>
          </p:cNvPicPr>
          <p:nvPr userDrawn="1"/>
        </p:nvPicPr>
        <p:blipFill rotWithShape="1">
          <a:blip r:embed="rId3"/>
          <a:srcRect l="3454" b="1375"/>
          <a:stretch/>
        </p:blipFill>
        <p:spPr>
          <a:xfrm>
            <a:off x="17275641" y="11560175"/>
            <a:ext cx="7111534" cy="2154377"/>
          </a:xfrm>
          <a:prstGeom prst="rect">
            <a:avLst/>
          </a:prstGeom>
        </p:spPr>
      </p:pic>
    </p:spTree>
    <p:extLst>
      <p:ext uri="{BB962C8B-B14F-4D97-AF65-F5344CB8AC3E}">
        <p14:creationId xmlns:p14="http://schemas.microsoft.com/office/powerpoint/2010/main" val="8073055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White-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776140-691A-A9D4-ECB6-9A007671B26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7070586" cy="808074"/>
          </a:xfrm>
          <a:prstGeom prst="rect">
            <a:avLst/>
          </a:prstGeom>
        </p:spPr>
      </p:pic>
      <p:sp>
        <p:nvSpPr>
          <p:cNvPr id="12" name="Rectangle 11">
            <a:extLst>
              <a:ext uri="{FF2B5EF4-FFF2-40B4-BE49-F238E27FC236}">
                <a16:creationId xmlns:a16="http://schemas.microsoft.com/office/drawing/2014/main" id="{4869F244-C8CA-9288-A22D-B4C0340C50DE}"/>
              </a:ext>
              <a:ext uri="{C183D7F6-B498-43B3-948B-1728B52AA6E4}">
                <adec:decorative xmlns:adec="http://schemas.microsoft.com/office/drawing/2017/decorative" val="1"/>
              </a:ext>
            </a:extLst>
          </p:cNvPr>
          <p:cNvSpPr/>
          <p:nvPr userDrawn="1"/>
        </p:nvSpPr>
        <p:spPr>
          <a:xfrm>
            <a:off x="17070587" y="0"/>
            <a:ext cx="7315002" cy="80807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A person in a white hat reading a book in a library&#10;&#10;Description automatically generated">
            <a:extLst>
              <a:ext uri="{FF2B5EF4-FFF2-40B4-BE49-F238E27FC236}">
                <a16:creationId xmlns:a16="http://schemas.microsoft.com/office/drawing/2014/main" id="{C5CCAA47-DA17-8285-750E-435ED4023BAC}"/>
              </a:ext>
            </a:extLst>
          </p:cNvPr>
          <p:cNvPicPr>
            <a:picLocks noChangeAspect="1"/>
          </p:cNvPicPr>
          <p:nvPr userDrawn="1"/>
        </p:nvPicPr>
        <p:blipFill rotWithShape="1">
          <a:blip r:embed="rId3"/>
          <a:srcRect l="-1" r="161" b="40013"/>
          <a:stretch/>
        </p:blipFill>
        <p:spPr>
          <a:xfrm>
            <a:off x="0" y="808074"/>
            <a:ext cx="9779879" cy="7743259"/>
          </a:xfrm>
          <a:prstGeom prst="rect">
            <a:avLst/>
          </a:prstGeom>
        </p:spPr>
      </p:pic>
      <p:pic>
        <p:nvPicPr>
          <p:cNvPr id="15" name="Picture 14" descr="Green duotone photo of The Oval at CSU">
            <a:extLst>
              <a:ext uri="{FF2B5EF4-FFF2-40B4-BE49-F238E27FC236}">
                <a16:creationId xmlns:a16="http://schemas.microsoft.com/office/drawing/2014/main" id="{60636B70-6D80-E6B4-A0AB-1FA37A1EE750}"/>
              </a:ext>
            </a:extLst>
          </p:cNvPr>
          <p:cNvPicPr>
            <a:picLocks noChangeAspect="1"/>
          </p:cNvPicPr>
          <p:nvPr userDrawn="1"/>
        </p:nvPicPr>
        <p:blipFill rotWithShape="1">
          <a:blip r:embed="rId3"/>
          <a:srcRect l="-1" t="59986" r="161"/>
          <a:stretch/>
        </p:blipFill>
        <p:spPr>
          <a:xfrm>
            <a:off x="0" y="8551333"/>
            <a:ext cx="9779879" cy="5165114"/>
          </a:xfrm>
          <a:prstGeom prst="rect">
            <a:avLst/>
          </a:prstGeom>
        </p:spPr>
      </p:pic>
      <p:sp>
        <p:nvSpPr>
          <p:cNvPr id="13" name="Rectangle 12">
            <a:extLst>
              <a:ext uri="{FF2B5EF4-FFF2-40B4-BE49-F238E27FC236}">
                <a16:creationId xmlns:a16="http://schemas.microsoft.com/office/drawing/2014/main" id="{55F68099-713E-262D-9C2F-41D041CBCE4C}"/>
              </a:ext>
              <a:ext uri="{C183D7F6-B498-43B3-948B-1728B52AA6E4}">
                <adec:decorative xmlns:adec="http://schemas.microsoft.com/office/drawing/2017/decorative" val="1"/>
              </a:ext>
            </a:extLst>
          </p:cNvPr>
          <p:cNvSpPr/>
          <p:nvPr userDrawn="1"/>
        </p:nvSpPr>
        <p:spPr>
          <a:xfrm>
            <a:off x="9755189" y="808075"/>
            <a:ext cx="318052" cy="129079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Placeholder 1">
            <a:extLst>
              <a:ext uri="{FF2B5EF4-FFF2-40B4-BE49-F238E27FC236}">
                <a16:creationId xmlns:a16="http://schemas.microsoft.com/office/drawing/2014/main" id="{6E62C63B-24C9-E5A2-704B-B0DFF56BB5AB}"/>
              </a:ext>
            </a:extLst>
          </p:cNvPr>
          <p:cNvSpPr>
            <a:spLocks noGrp="1"/>
          </p:cNvSpPr>
          <p:nvPr>
            <p:ph type="title" hasCustomPrompt="1"/>
          </p:nvPr>
        </p:nvSpPr>
        <p:spPr>
          <a:xfrm>
            <a:off x="10679898" y="4449004"/>
            <a:ext cx="12781375" cy="2893100"/>
          </a:xfrm>
          <a:prstGeom prst="rect">
            <a:avLst/>
          </a:prstGeom>
        </p:spPr>
        <p:txBody>
          <a:bodyPr vert="horz" wrap="square" lIns="91440" tIns="91440" rIns="91440" bIns="91440" rtlCol="0" anchor="b" anchorCtr="0">
            <a:spAutoFit/>
          </a:bodyPr>
          <a:lstStyle>
            <a:lvl1pPr>
              <a:defRPr>
                <a:solidFill>
                  <a:schemeClr val="tx2"/>
                </a:solidFill>
              </a:defRPr>
            </a:lvl1pPr>
          </a:lstStyle>
          <a:p>
            <a:r>
              <a:rPr lang="en-US"/>
              <a:t>Two-line</a:t>
            </a:r>
            <a:br>
              <a:rPr lang="en-US"/>
            </a:br>
            <a:r>
              <a:rPr lang="en-US"/>
              <a:t>Section Headline</a:t>
            </a:r>
          </a:p>
        </p:txBody>
      </p:sp>
      <p:sp>
        <p:nvSpPr>
          <p:cNvPr id="21" name="Text Placeholder 24">
            <a:extLst>
              <a:ext uri="{FF2B5EF4-FFF2-40B4-BE49-F238E27FC236}">
                <a16:creationId xmlns:a16="http://schemas.microsoft.com/office/drawing/2014/main" id="{CA12811A-2E64-8B50-D74B-A49778FA0824}"/>
              </a:ext>
            </a:extLst>
          </p:cNvPr>
          <p:cNvSpPr>
            <a:spLocks noGrp="1"/>
          </p:cNvSpPr>
          <p:nvPr>
            <p:ph type="body" sz="quarter" idx="10" hasCustomPrompt="1"/>
          </p:nvPr>
        </p:nvSpPr>
        <p:spPr>
          <a:xfrm>
            <a:off x="10679898" y="7834085"/>
            <a:ext cx="12781375" cy="750975"/>
          </a:xfrm>
        </p:spPr>
        <p:txBody>
          <a:bodyPr wrap="square">
            <a:spAutoFit/>
          </a:bodyPr>
          <a:lstStyle>
            <a:lvl1pPr marL="0" indent="0">
              <a:buNone/>
              <a:defRPr sz="3200" baseline="0">
                <a:solidFill>
                  <a:schemeClr val="tx1"/>
                </a:solidFill>
              </a:defRPr>
            </a:lvl1pPr>
          </a:lstStyle>
          <a:p>
            <a:pPr lvl="0"/>
            <a:r>
              <a:rPr lang="en-US"/>
              <a:t>Section </a:t>
            </a:r>
            <a:r>
              <a:rPr lang="en-US" err="1"/>
              <a:t>subheadline</a:t>
            </a:r>
            <a:endParaRPr lang="en-US"/>
          </a:p>
        </p:txBody>
      </p:sp>
      <p:sp>
        <p:nvSpPr>
          <p:cNvPr id="5" name="Slide Number Placeholder 3">
            <a:extLst>
              <a:ext uri="{FF2B5EF4-FFF2-40B4-BE49-F238E27FC236}">
                <a16:creationId xmlns:a16="http://schemas.microsoft.com/office/drawing/2014/main" id="{A8BE80CC-75E4-19D2-085B-A11BC80E4ECC}"/>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5924105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7453FC-0441-6339-5061-664B9E8AF71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7070586" cy="808074"/>
          </a:xfrm>
          <a:prstGeom prst="rect">
            <a:avLst/>
          </a:prstGeom>
        </p:spPr>
      </p:pic>
      <p:sp>
        <p:nvSpPr>
          <p:cNvPr id="4" name="Rectangle 3">
            <a:extLst>
              <a:ext uri="{FF2B5EF4-FFF2-40B4-BE49-F238E27FC236}">
                <a16:creationId xmlns:a16="http://schemas.microsoft.com/office/drawing/2014/main" id="{64B1232C-F8A7-1F30-9E27-22B5ED5B2D96}"/>
              </a:ext>
              <a:ext uri="{C183D7F6-B498-43B3-948B-1728B52AA6E4}">
                <adec:decorative xmlns:adec="http://schemas.microsoft.com/office/drawing/2017/decorative" val="1"/>
              </a:ext>
            </a:extLst>
          </p:cNvPr>
          <p:cNvSpPr/>
          <p:nvPr userDrawn="1"/>
        </p:nvSpPr>
        <p:spPr>
          <a:xfrm>
            <a:off x="17070587" y="0"/>
            <a:ext cx="7315002" cy="80807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Picture Placeholder 9">
            <a:extLst>
              <a:ext uri="{FF2B5EF4-FFF2-40B4-BE49-F238E27FC236}">
                <a16:creationId xmlns:a16="http://schemas.microsoft.com/office/drawing/2014/main" id="{D29A660C-111B-2054-5D47-2BDBBE804CB2}"/>
              </a:ext>
            </a:extLst>
          </p:cNvPr>
          <p:cNvSpPr>
            <a:spLocks noGrp="1"/>
          </p:cNvSpPr>
          <p:nvPr>
            <p:ph type="pic" sz="quarter" idx="18" hasCustomPrompt="1"/>
          </p:nvPr>
        </p:nvSpPr>
        <p:spPr>
          <a:xfrm>
            <a:off x="26184" y="808074"/>
            <a:ext cx="9729004" cy="8675650"/>
          </a:xfrm>
        </p:spPr>
        <p:txBody>
          <a:bodyPr anchor="ctr" anchorCtr="0">
            <a:noAutofit/>
          </a:bodyPr>
          <a:lstStyle>
            <a:lvl1pPr marL="0" indent="0" algn="ctr">
              <a:buNone/>
              <a:defRPr>
                <a:solidFill>
                  <a:schemeClr val="tx1"/>
                </a:solidFill>
              </a:defRPr>
            </a:lvl1pPr>
          </a:lstStyle>
          <a:p>
            <a:r>
              <a:rPr lang="en-US"/>
              <a:t>Click to insert photo</a:t>
            </a:r>
          </a:p>
        </p:txBody>
      </p:sp>
      <p:sp>
        <p:nvSpPr>
          <p:cNvPr id="21" name="Picture Placeholder 9">
            <a:extLst>
              <a:ext uri="{FF2B5EF4-FFF2-40B4-BE49-F238E27FC236}">
                <a16:creationId xmlns:a16="http://schemas.microsoft.com/office/drawing/2014/main" id="{8F846DE8-2EB1-0330-2196-E2554F6E77E8}"/>
              </a:ext>
            </a:extLst>
          </p:cNvPr>
          <p:cNvSpPr>
            <a:spLocks noGrp="1"/>
          </p:cNvSpPr>
          <p:nvPr>
            <p:ph type="pic" sz="quarter" idx="19" hasCustomPrompt="1"/>
          </p:nvPr>
        </p:nvSpPr>
        <p:spPr>
          <a:xfrm>
            <a:off x="0" y="9483724"/>
            <a:ext cx="9729004" cy="4232276"/>
          </a:xfrm>
        </p:spPr>
        <p:txBody>
          <a:bodyPr anchor="ctr" anchorCtr="0">
            <a:noAutofit/>
          </a:bodyPr>
          <a:lstStyle>
            <a:lvl1pPr marL="0" indent="0" algn="ctr">
              <a:buNone/>
              <a:defRPr>
                <a:solidFill>
                  <a:schemeClr val="tx1"/>
                </a:solidFill>
              </a:defRPr>
            </a:lvl1pPr>
          </a:lstStyle>
          <a:p>
            <a:r>
              <a:rPr lang="en-US"/>
              <a:t>Click to insert photo</a:t>
            </a:r>
          </a:p>
        </p:txBody>
      </p:sp>
      <p:sp>
        <p:nvSpPr>
          <p:cNvPr id="5" name="Rectangle 4">
            <a:extLst>
              <a:ext uri="{FF2B5EF4-FFF2-40B4-BE49-F238E27FC236}">
                <a16:creationId xmlns:a16="http://schemas.microsoft.com/office/drawing/2014/main" id="{E4E35C0C-972C-4520-67CF-18EAFF177D3F}"/>
              </a:ext>
              <a:ext uri="{C183D7F6-B498-43B3-948B-1728B52AA6E4}">
                <adec:decorative xmlns:adec="http://schemas.microsoft.com/office/drawing/2017/decorative" val="1"/>
              </a:ext>
            </a:extLst>
          </p:cNvPr>
          <p:cNvSpPr/>
          <p:nvPr userDrawn="1"/>
        </p:nvSpPr>
        <p:spPr>
          <a:xfrm>
            <a:off x="9755189" y="808075"/>
            <a:ext cx="318052" cy="129079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Placeholder 1">
            <a:extLst>
              <a:ext uri="{FF2B5EF4-FFF2-40B4-BE49-F238E27FC236}">
                <a16:creationId xmlns:a16="http://schemas.microsoft.com/office/drawing/2014/main" id="{BAB41D4B-99CA-CF76-F7B8-47081EDADC1E}"/>
              </a:ext>
            </a:extLst>
          </p:cNvPr>
          <p:cNvSpPr>
            <a:spLocks noGrp="1"/>
          </p:cNvSpPr>
          <p:nvPr>
            <p:ph type="title" hasCustomPrompt="1"/>
          </p:nvPr>
        </p:nvSpPr>
        <p:spPr>
          <a:xfrm>
            <a:off x="10679898" y="4449004"/>
            <a:ext cx="12781375" cy="2893100"/>
          </a:xfrm>
          <a:prstGeom prst="rect">
            <a:avLst/>
          </a:prstGeom>
        </p:spPr>
        <p:txBody>
          <a:bodyPr vert="horz" wrap="square" lIns="91440" tIns="91440" rIns="91440" bIns="91440" rtlCol="0" anchor="b" anchorCtr="0">
            <a:spAutoFit/>
          </a:bodyPr>
          <a:lstStyle>
            <a:lvl1pPr>
              <a:defRPr>
                <a:solidFill>
                  <a:schemeClr val="tx2"/>
                </a:solidFill>
              </a:defRPr>
            </a:lvl1pPr>
          </a:lstStyle>
          <a:p>
            <a:r>
              <a:rPr lang="en-US"/>
              <a:t>Two-line</a:t>
            </a:r>
            <a:br>
              <a:rPr lang="en-US"/>
            </a:br>
            <a:r>
              <a:rPr lang="en-US"/>
              <a:t>Section Headline</a:t>
            </a:r>
          </a:p>
        </p:txBody>
      </p:sp>
      <p:sp>
        <p:nvSpPr>
          <p:cNvPr id="14" name="Text Placeholder 24">
            <a:extLst>
              <a:ext uri="{FF2B5EF4-FFF2-40B4-BE49-F238E27FC236}">
                <a16:creationId xmlns:a16="http://schemas.microsoft.com/office/drawing/2014/main" id="{907D6495-ABD1-CEE9-7021-6A5CD8B68BF7}"/>
              </a:ext>
            </a:extLst>
          </p:cNvPr>
          <p:cNvSpPr>
            <a:spLocks noGrp="1"/>
          </p:cNvSpPr>
          <p:nvPr>
            <p:ph type="body" sz="quarter" idx="10" hasCustomPrompt="1"/>
          </p:nvPr>
        </p:nvSpPr>
        <p:spPr>
          <a:xfrm>
            <a:off x="10679898" y="7834085"/>
            <a:ext cx="12781375" cy="750975"/>
          </a:xfrm>
        </p:spPr>
        <p:txBody>
          <a:bodyPr wrap="square">
            <a:spAutoFit/>
          </a:bodyPr>
          <a:lstStyle>
            <a:lvl1pPr marL="0" indent="0">
              <a:buNone/>
              <a:defRPr sz="3200" baseline="0">
                <a:solidFill>
                  <a:schemeClr val="tx1"/>
                </a:solidFill>
              </a:defRPr>
            </a:lvl1pPr>
          </a:lstStyle>
          <a:p>
            <a:pPr lvl="0"/>
            <a:r>
              <a:rPr lang="en-US"/>
              <a:t>Section </a:t>
            </a:r>
            <a:r>
              <a:rPr lang="en-US" err="1"/>
              <a:t>subheadline</a:t>
            </a:r>
            <a:endParaRPr lang="en-US"/>
          </a:p>
        </p:txBody>
      </p:sp>
      <p:sp>
        <p:nvSpPr>
          <p:cNvPr id="6" name="Slide Number Placeholder 3">
            <a:extLst>
              <a:ext uri="{FF2B5EF4-FFF2-40B4-BE49-F238E27FC236}">
                <a16:creationId xmlns:a16="http://schemas.microsoft.com/office/drawing/2014/main" id="{A8AE2353-C2E6-3E6F-5583-DF7C0A32667E}"/>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6859383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8513" y="1850980"/>
            <a:ext cx="22170156" cy="1538883"/>
          </a:xfrm>
          <a:prstGeom prst="rect">
            <a:avLst/>
          </a:prstGeom>
        </p:spPr>
        <p:txBody>
          <a:bodyPr vert="horz" lIns="91440" tIns="91440" rIns="91440" bIns="91440" rtlCol="0" anchor="b" anchorCtr="0">
            <a:spAutoFit/>
          </a:bodyPr>
          <a:lstStyle/>
          <a:p>
            <a:r>
              <a:rPr lang="en-US"/>
              <a:t>Headline</a:t>
            </a:r>
          </a:p>
        </p:txBody>
      </p:sp>
      <p:sp>
        <p:nvSpPr>
          <p:cNvPr id="3" name="Text Placeholder 2"/>
          <p:cNvSpPr>
            <a:spLocks noGrp="1"/>
          </p:cNvSpPr>
          <p:nvPr>
            <p:ph type="body" idx="1"/>
          </p:nvPr>
        </p:nvSpPr>
        <p:spPr>
          <a:xfrm>
            <a:off x="1108511" y="4390382"/>
            <a:ext cx="22170156" cy="5198346"/>
          </a:xfrm>
          <a:prstGeom prst="rect">
            <a:avLst/>
          </a:prstGeom>
        </p:spPr>
        <p:txBody>
          <a:bodyPr vert="horz" lIns="91440" tIns="91440" rIns="91440"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0"/>
            <a:r>
              <a:rPr lang="en-US"/>
              <a:t>Click to edit Master text styles</a:t>
            </a:r>
          </a:p>
          <a:p>
            <a:pPr lvl="0"/>
            <a:r>
              <a:rPr lang="en-US"/>
              <a:t>Click to edit Master text styles</a:t>
            </a:r>
          </a:p>
          <a:p>
            <a:pPr lvl="0"/>
            <a:r>
              <a:rPr lang="en-US"/>
              <a:t>Click to edit Master text styles</a:t>
            </a:r>
          </a:p>
        </p:txBody>
      </p:sp>
    </p:spTree>
    <p:extLst>
      <p:ext uri="{BB962C8B-B14F-4D97-AF65-F5344CB8AC3E}">
        <p14:creationId xmlns:p14="http://schemas.microsoft.com/office/powerpoint/2010/main" val="3965733437"/>
      </p:ext>
    </p:extLst>
  </p:cSld>
  <p:clrMap bg1="lt1" tx1="dk1" bg2="lt2" tx2="dk2" accent1="accent1" accent2="accent2" accent3="accent3" accent4="accent4" accent5="accent5" accent6="accent6" hlink="hlink" folHlink="folHlink"/>
  <p:sldLayoutIdLst>
    <p:sldLayoutId id="2147483674" r:id="rId1"/>
    <p:sldLayoutId id="2147483693" r:id="rId2"/>
    <p:sldLayoutId id="2147483665" r:id="rId3"/>
    <p:sldLayoutId id="2147483678" r:id="rId4"/>
    <p:sldLayoutId id="2147483690" r:id="rId5"/>
    <p:sldLayoutId id="2147483689" r:id="rId6"/>
    <p:sldLayoutId id="2147483679" r:id="rId7"/>
    <p:sldLayoutId id="2147483649" r:id="rId8"/>
    <p:sldLayoutId id="2147483666" r:id="rId9"/>
    <p:sldLayoutId id="2147483694" r:id="rId10"/>
    <p:sldLayoutId id="2147483695" r:id="rId11"/>
    <p:sldLayoutId id="2147483683" r:id="rId12"/>
    <p:sldLayoutId id="2147483698" r:id="rId13"/>
    <p:sldLayoutId id="2147483670" r:id="rId14"/>
    <p:sldLayoutId id="2147483668" r:id="rId15"/>
    <p:sldLayoutId id="2147483697" r:id="rId16"/>
    <p:sldLayoutId id="2147483696" r:id="rId17"/>
    <p:sldLayoutId id="2147483687" r:id="rId18"/>
    <p:sldLayoutId id="2147483688" r:id="rId19"/>
    <p:sldLayoutId id="2147483700" r:id="rId20"/>
    <p:sldLayoutId id="2147483669" r:id="rId21"/>
    <p:sldLayoutId id="2147483650" r:id="rId22"/>
    <p:sldLayoutId id="2147483686" r:id="rId23"/>
    <p:sldLayoutId id="2147483661" r:id="rId24"/>
    <p:sldLayoutId id="2147483680" r:id="rId25"/>
    <p:sldLayoutId id="2147483691" r:id="rId26"/>
    <p:sldLayoutId id="2147483681" r:id="rId27"/>
    <p:sldLayoutId id="2147483682" r:id="rId28"/>
    <p:sldLayoutId id="2147483677" r:id="rId29"/>
    <p:sldLayoutId id="2147483699" r:id="rId30"/>
    <p:sldLayoutId id="2147483692" r:id="rId31"/>
    <p:sldLayoutId id="2147483701" r:id="rId32"/>
    <p:sldLayoutId id="2147483702" r:id="rId33"/>
    <p:sldLayoutId id="2147483703" r:id="rId34"/>
    <p:sldLayoutId id="2147483672" r:id="rId35"/>
    <p:sldLayoutId id="2147483704" r:id="rId36"/>
    <p:sldLayoutId id="2147483705" r:id="rId37"/>
    <p:sldLayoutId id="2147483707" r:id="rId38"/>
    <p:sldLayoutId id="2147483708" r:id="rId39"/>
    <p:sldLayoutId id="2147483710" r:id="rId40"/>
    <p:sldLayoutId id="2147483711" r:id="rId41"/>
    <p:sldLayoutId id="2147483712" r:id="rId42"/>
    <p:sldLayoutId id="2147483713" r:id="rId43"/>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sldNum="0" hdr="0" ftr="0" dt="0"/>
  <p:txStyles>
    <p:titleStyle>
      <a:lvl1pPr algn="l" defTabSz="1234609" rtl="0" eaLnBrk="1" latinLnBrk="0" hangingPunct="1">
        <a:spcBef>
          <a:spcPct val="0"/>
        </a:spcBef>
        <a:buNone/>
        <a:defRPr sz="8800" kern="1200">
          <a:solidFill>
            <a:schemeClr val="tx2"/>
          </a:solidFill>
          <a:latin typeface="Poppins" pitchFamily="2" charset="77"/>
          <a:ea typeface="Poppins" pitchFamily="2" charset="77"/>
          <a:cs typeface="Poppins" pitchFamily="2" charset="77"/>
        </a:defRPr>
      </a:lvl1pPr>
    </p:titleStyle>
    <p:bodyStyle>
      <a:lvl1pPr marL="925959" indent="-925959" algn="l" defTabSz="1234609" rtl="0" eaLnBrk="1" latinLnBrk="0" hangingPunct="1">
        <a:lnSpc>
          <a:spcPct val="120000"/>
        </a:lnSpc>
        <a:spcBef>
          <a:spcPts val="1059"/>
        </a:spcBef>
        <a:spcAft>
          <a:spcPts val="1059"/>
        </a:spcAft>
        <a:buFont typeface="Arial"/>
        <a:buChar char="•"/>
        <a:defRPr sz="3000" b="0" kern="1200">
          <a:solidFill>
            <a:schemeClr val="tx1"/>
          </a:solidFill>
          <a:latin typeface="Poppins" pitchFamily="2" charset="77"/>
          <a:ea typeface="Poppins" pitchFamily="2" charset="77"/>
          <a:cs typeface="Poppins" pitchFamily="2" charset="77"/>
        </a:defRPr>
      </a:lvl1pPr>
      <a:lvl2pPr marL="2006243" indent="-771634" algn="l" defTabSz="1234609" rtl="0" eaLnBrk="1" latinLnBrk="0" hangingPunct="1">
        <a:lnSpc>
          <a:spcPct val="120000"/>
        </a:lnSpc>
        <a:spcBef>
          <a:spcPts val="0"/>
        </a:spcBef>
        <a:spcAft>
          <a:spcPts val="1059"/>
        </a:spcAft>
        <a:buFont typeface="Arial"/>
        <a:buChar char="–"/>
        <a:defRPr sz="2800" b="0" kern="1200">
          <a:solidFill>
            <a:schemeClr val="tx1"/>
          </a:solidFill>
          <a:latin typeface="Poppins" pitchFamily="2" charset="77"/>
          <a:ea typeface="Poppins" pitchFamily="2" charset="77"/>
          <a:cs typeface="Poppins" pitchFamily="2" charset="77"/>
        </a:defRPr>
      </a:lvl2pPr>
      <a:lvl3pPr marL="3086531" indent="-617304" algn="l" defTabSz="1234609" rtl="0" eaLnBrk="1" latinLnBrk="0" hangingPunct="1">
        <a:lnSpc>
          <a:spcPct val="120000"/>
        </a:lnSpc>
        <a:spcBef>
          <a:spcPts val="0"/>
        </a:spcBef>
        <a:spcAft>
          <a:spcPts val="1059"/>
        </a:spcAft>
        <a:buFont typeface="Arial"/>
        <a:buChar char="•"/>
        <a:defRPr sz="2800" b="0" kern="1200">
          <a:solidFill>
            <a:schemeClr val="tx1"/>
          </a:solidFill>
          <a:latin typeface="Poppins" pitchFamily="2" charset="77"/>
          <a:ea typeface="Poppins" pitchFamily="2" charset="77"/>
          <a:cs typeface="Poppins" pitchFamily="2" charset="77"/>
        </a:defRPr>
      </a:lvl3pPr>
      <a:lvl4pPr marL="4321141" indent="-617304" algn="l" defTabSz="1234609" rtl="0" eaLnBrk="1" latinLnBrk="0" hangingPunct="1">
        <a:lnSpc>
          <a:spcPct val="120000"/>
        </a:lnSpc>
        <a:spcBef>
          <a:spcPts val="0"/>
        </a:spcBef>
        <a:spcAft>
          <a:spcPts val="1059"/>
        </a:spcAft>
        <a:buFont typeface="Arial"/>
        <a:buChar char="–"/>
        <a:defRPr sz="2800" b="0" kern="1200">
          <a:solidFill>
            <a:schemeClr val="tx1"/>
          </a:solidFill>
          <a:latin typeface="Poppins" pitchFamily="2" charset="77"/>
          <a:ea typeface="Poppins" pitchFamily="2" charset="77"/>
          <a:cs typeface="Poppins" pitchFamily="2" charset="77"/>
        </a:defRPr>
      </a:lvl4pPr>
      <a:lvl5pPr marL="5555756" indent="-617304" algn="l" defTabSz="1234609" rtl="0" eaLnBrk="1" latinLnBrk="0" hangingPunct="1">
        <a:spcBef>
          <a:spcPct val="20000"/>
        </a:spcBef>
        <a:buFont typeface="Arial"/>
        <a:buChar char="»"/>
        <a:defRPr sz="2908" b="0" kern="1200">
          <a:solidFill>
            <a:schemeClr val="accent6">
              <a:lumMod val="75000"/>
            </a:schemeClr>
          </a:solidFill>
          <a:latin typeface="Franklin Gothic Book" charset="0"/>
          <a:ea typeface="Franklin Gothic Book" charset="0"/>
          <a:cs typeface="Franklin Gothic Book" charset="0"/>
        </a:defRPr>
      </a:lvl5pPr>
      <a:lvl6pPr marL="6790368" indent="-617304" algn="l" defTabSz="1234609" rtl="0" eaLnBrk="1" latinLnBrk="0" hangingPunct="1">
        <a:spcBef>
          <a:spcPct val="20000"/>
        </a:spcBef>
        <a:buFont typeface="Arial"/>
        <a:buChar char="•"/>
        <a:defRPr sz="5333" kern="1200">
          <a:solidFill>
            <a:schemeClr val="tx1"/>
          </a:solidFill>
          <a:latin typeface="+mn-lt"/>
          <a:ea typeface="+mn-ea"/>
          <a:cs typeface="+mn-cs"/>
        </a:defRPr>
      </a:lvl6pPr>
      <a:lvl7pPr marL="8024982" indent="-617304" algn="l" defTabSz="1234609" rtl="0" eaLnBrk="1" latinLnBrk="0" hangingPunct="1">
        <a:spcBef>
          <a:spcPct val="20000"/>
        </a:spcBef>
        <a:buFont typeface="Arial"/>
        <a:buChar char="•"/>
        <a:defRPr sz="5333" kern="1200">
          <a:solidFill>
            <a:schemeClr val="tx1"/>
          </a:solidFill>
          <a:latin typeface="+mn-lt"/>
          <a:ea typeface="+mn-ea"/>
          <a:cs typeface="+mn-cs"/>
        </a:defRPr>
      </a:lvl7pPr>
      <a:lvl8pPr marL="9259591" indent="-617304" algn="l" defTabSz="1234609" rtl="0" eaLnBrk="1" latinLnBrk="0" hangingPunct="1">
        <a:spcBef>
          <a:spcPct val="20000"/>
        </a:spcBef>
        <a:buFont typeface="Arial"/>
        <a:buChar char="•"/>
        <a:defRPr sz="5333" kern="1200">
          <a:solidFill>
            <a:schemeClr val="tx1"/>
          </a:solidFill>
          <a:latin typeface="+mn-lt"/>
          <a:ea typeface="+mn-ea"/>
          <a:cs typeface="+mn-cs"/>
        </a:defRPr>
      </a:lvl8pPr>
      <a:lvl9pPr marL="10494205" indent="-617304" algn="l" defTabSz="1234609" rtl="0" eaLnBrk="1" latinLnBrk="0" hangingPunct="1">
        <a:spcBef>
          <a:spcPct val="20000"/>
        </a:spcBef>
        <a:buFont typeface="Arial"/>
        <a:buChar char="•"/>
        <a:defRPr sz="5333" kern="1200">
          <a:solidFill>
            <a:schemeClr val="tx1"/>
          </a:solidFill>
          <a:latin typeface="+mn-lt"/>
          <a:ea typeface="+mn-ea"/>
          <a:cs typeface="+mn-cs"/>
        </a:defRPr>
      </a:lvl9pPr>
    </p:bodyStyle>
    <p:otherStyle>
      <a:defPPr>
        <a:defRPr lang="en-US"/>
      </a:defPPr>
      <a:lvl1pPr marL="0" algn="l" defTabSz="1234609" rtl="0" eaLnBrk="1" latinLnBrk="0" hangingPunct="1">
        <a:defRPr sz="4848" kern="1200">
          <a:solidFill>
            <a:schemeClr val="tx1"/>
          </a:solidFill>
          <a:latin typeface="+mn-lt"/>
          <a:ea typeface="+mn-ea"/>
          <a:cs typeface="+mn-cs"/>
        </a:defRPr>
      </a:lvl1pPr>
      <a:lvl2pPr marL="1234609" algn="l" defTabSz="1234609" rtl="0" eaLnBrk="1" latinLnBrk="0" hangingPunct="1">
        <a:defRPr sz="4848" kern="1200">
          <a:solidFill>
            <a:schemeClr val="tx1"/>
          </a:solidFill>
          <a:latin typeface="+mn-lt"/>
          <a:ea typeface="+mn-ea"/>
          <a:cs typeface="+mn-cs"/>
        </a:defRPr>
      </a:lvl2pPr>
      <a:lvl3pPr marL="2469225" algn="l" defTabSz="1234609" rtl="0" eaLnBrk="1" latinLnBrk="0" hangingPunct="1">
        <a:defRPr sz="4848" kern="1200">
          <a:solidFill>
            <a:schemeClr val="tx1"/>
          </a:solidFill>
          <a:latin typeface="+mn-lt"/>
          <a:ea typeface="+mn-ea"/>
          <a:cs typeface="+mn-cs"/>
        </a:defRPr>
      </a:lvl3pPr>
      <a:lvl4pPr marL="3703835" algn="l" defTabSz="1234609" rtl="0" eaLnBrk="1" latinLnBrk="0" hangingPunct="1">
        <a:defRPr sz="4848" kern="1200">
          <a:solidFill>
            <a:schemeClr val="tx1"/>
          </a:solidFill>
          <a:latin typeface="+mn-lt"/>
          <a:ea typeface="+mn-ea"/>
          <a:cs typeface="+mn-cs"/>
        </a:defRPr>
      </a:lvl4pPr>
      <a:lvl5pPr marL="4938451" algn="l" defTabSz="1234609" rtl="0" eaLnBrk="1" latinLnBrk="0" hangingPunct="1">
        <a:defRPr sz="4848" kern="1200">
          <a:solidFill>
            <a:schemeClr val="tx1"/>
          </a:solidFill>
          <a:latin typeface="+mn-lt"/>
          <a:ea typeface="+mn-ea"/>
          <a:cs typeface="+mn-cs"/>
        </a:defRPr>
      </a:lvl5pPr>
      <a:lvl6pPr marL="6173062" algn="l" defTabSz="1234609" rtl="0" eaLnBrk="1" latinLnBrk="0" hangingPunct="1">
        <a:defRPr sz="4848" kern="1200">
          <a:solidFill>
            <a:schemeClr val="tx1"/>
          </a:solidFill>
          <a:latin typeface="+mn-lt"/>
          <a:ea typeface="+mn-ea"/>
          <a:cs typeface="+mn-cs"/>
        </a:defRPr>
      </a:lvl6pPr>
      <a:lvl7pPr marL="7407672" algn="l" defTabSz="1234609" rtl="0" eaLnBrk="1" latinLnBrk="0" hangingPunct="1">
        <a:defRPr sz="4848" kern="1200">
          <a:solidFill>
            <a:schemeClr val="tx1"/>
          </a:solidFill>
          <a:latin typeface="+mn-lt"/>
          <a:ea typeface="+mn-ea"/>
          <a:cs typeface="+mn-cs"/>
        </a:defRPr>
      </a:lvl7pPr>
      <a:lvl8pPr marL="8642286" algn="l" defTabSz="1234609" rtl="0" eaLnBrk="1" latinLnBrk="0" hangingPunct="1">
        <a:defRPr sz="4848" kern="1200">
          <a:solidFill>
            <a:schemeClr val="tx1"/>
          </a:solidFill>
          <a:latin typeface="+mn-lt"/>
          <a:ea typeface="+mn-ea"/>
          <a:cs typeface="+mn-cs"/>
        </a:defRPr>
      </a:lvl8pPr>
      <a:lvl9pPr marL="9876895" algn="l" defTabSz="1234609" rtl="0" eaLnBrk="1" latinLnBrk="0" hangingPunct="1">
        <a:defRPr sz="484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7.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he Institute for Learning and Teaching at Colorado State University">
            <a:extLst>
              <a:ext uri="{FF2B5EF4-FFF2-40B4-BE49-F238E27FC236}">
                <a16:creationId xmlns:a16="http://schemas.microsoft.com/office/drawing/2014/main" id="{929C744E-7A68-2769-021C-91A0A4785D1A}"/>
              </a:ext>
            </a:extLst>
          </p:cNvPr>
          <p:cNvPicPr>
            <a:picLocks noGrp="1" noChangeAspect="1"/>
          </p:cNvPicPr>
          <p:nvPr>
            <p:ph sz="quarter" idx="14"/>
          </p:nvPr>
        </p:nvPicPr>
        <p:blipFill>
          <a:blip r:embed="rId3"/>
          <a:stretch>
            <a:fillRect/>
          </a:stretch>
        </p:blipFill>
        <p:spPr>
          <a:xfrm>
            <a:off x="2072337" y="147239"/>
            <a:ext cx="6901406" cy="2044747"/>
          </a:xfrm>
        </p:spPr>
      </p:pic>
      <p:sp>
        <p:nvSpPr>
          <p:cNvPr id="10" name="Rectangle 9">
            <a:extLst>
              <a:ext uri="{FF2B5EF4-FFF2-40B4-BE49-F238E27FC236}">
                <a16:creationId xmlns:a16="http://schemas.microsoft.com/office/drawing/2014/main" id="{9C841CA0-5414-1F74-1B3E-E54396C3C562}"/>
              </a:ext>
              <a:ext uri="{C183D7F6-B498-43B3-948B-1728B52AA6E4}">
                <adec:decorative xmlns:adec="http://schemas.microsoft.com/office/drawing/2017/decorative" val="1"/>
              </a:ext>
            </a:extLst>
          </p:cNvPr>
          <p:cNvSpPr/>
          <p:nvPr/>
        </p:nvSpPr>
        <p:spPr>
          <a:xfrm>
            <a:off x="1021499" y="-13648"/>
            <a:ext cx="914400" cy="137432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DE1B34-5160-08DD-6552-25762B69F403}"/>
              </a:ext>
              <a:ext uri="{C183D7F6-B498-43B3-948B-1728B52AA6E4}">
                <adec:decorative xmlns:adec="http://schemas.microsoft.com/office/drawing/2017/decorative" val="1"/>
              </a:ext>
            </a:extLst>
          </p:cNvPr>
          <p:cNvSpPr/>
          <p:nvPr/>
        </p:nvSpPr>
        <p:spPr>
          <a:xfrm>
            <a:off x="111378" y="-13649"/>
            <a:ext cx="914400" cy="13743295"/>
          </a:xfrm>
          <a:prstGeom prst="rect">
            <a:avLst/>
          </a:prstGeom>
          <a:solidFill>
            <a:srgbClr val="E56A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119B5E-9607-7B6D-218E-10E71A2E39D0}"/>
              </a:ext>
              <a:ext uri="{C183D7F6-B498-43B3-948B-1728B52AA6E4}">
                <adec:decorative xmlns:adec="http://schemas.microsoft.com/office/drawing/2017/decorative" val="1"/>
              </a:ext>
            </a:extLst>
          </p:cNvPr>
          <p:cNvSpPr/>
          <p:nvPr/>
        </p:nvSpPr>
        <p:spPr>
          <a:xfrm>
            <a:off x="566330" y="-36396"/>
            <a:ext cx="163676" cy="1374329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1CCADF-9116-F708-4B94-EBCB5D3A3807}"/>
              </a:ext>
              <a:ext uri="{C183D7F6-B498-43B3-948B-1728B52AA6E4}">
                <adec:decorative xmlns:adec="http://schemas.microsoft.com/office/drawing/2017/decorative" val="1"/>
              </a:ext>
            </a:extLst>
          </p:cNvPr>
          <p:cNvSpPr/>
          <p:nvPr/>
        </p:nvSpPr>
        <p:spPr>
          <a:xfrm>
            <a:off x="23201796" y="532261"/>
            <a:ext cx="800654" cy="131746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A55C369-C6AE-DBCA-1D3F-9A7BACDCCA25}"/>
              </a:ext>
              <a:ext uri="{C183D7F6-B498-43B3-948B-1728B52AA6E4}">
                <adec:decorative xmlns:adec="http://schemas.microsoft.com/office/drawing/2017/decorative" val="1"/>
              </a:ext>
            </a:extLst>
          </p:cNvPr>
          <p:cNvSpPr/>
          <p:nvPr/>
        </p:nvSpPr>
        <p:spPr>
          <a:xfrm>
            <a:off x="1771947" y="9096"/>
            <a:ext cx="163676" cy="1374329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A5E220-7EA7-BBBA-CF4B-1CABDA87C11D}"/>
              </a:ext>
              <a:ext uri="{C183D7F6-B498-43B3-948B-1728B52AA6E4}">
                <adec:decorative xmlns:adec="http://schemas.microsoft.com/office/drawing/2017/decorative" val="1"/>
              </a:ext>
            </a:extLst>
          </p:cNvPr>
          <p:cNvSpPr/>
          <p:nvPr/>
        </p:nvSpPr>
        <p:spPr>
          <a:xfrm>
            <a:off x="111005" y="9095"/>
            <a:ext cx="163676" cy="137432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25DE945-716A-3037-27B1-33A09BBA3033}"/>
              </a:ext>
              <a:ext uri="{C183D7F6-B498-43B3-948B-1728B52AA6E4}">
                <adec:decorative xmlns:adec="http://schemas.microsoft.com/office/drawing/2017/decorative" val="1"/>
              </a:ext>
            </a:extLst>
          </p:cNvPr>
          <p:cNvSpPr/>
          <p:nvPr/>
        </p:nvSpPr>
        <p:spPr>
          <a:xfrm>
            <a:off x="1021222" y="9096"/>
            <a:ext cx="163676" cy="13743295"/>
          </a:xfrm>
          <a:prstGeom prst="rect">
            <a:avLst/>
          </a:prstGeom>
          <a:solidFill>
            <a:srgbClr val="7E54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A7EA09A-F097-A505-D1B7-A6C6198F8ED6}"/>
              </a:ext>
              <a:ext uri="{C183D7F6-B498-43B3-948B-1728B52AA6E4}">
                <adec:decorative xmlns:adec="http://schemas.microsoft.com/office/drawing/2017/decorative" val="1"/>
              </a:ext>
            </a:extLst>
          </p:cNvPr>
          <p:cNvSpPr/>
          <p:nvPr/>
        </p:nvSpPr>
        <p:spPr>
          <a:xfrm>
            <a:off x="497838" y="9095"/>
            <a:ext cx="163676" cy="13743295"/>
          </a:xfrm>
          <a:prstGeom prst="rect">
            <a:avLst/>
          </a:prstGeom>
          <a:solidFill>
            <a:srgbClr val="008F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1D6AA1-1262-6D7B-A652-C493D58496E8}"/>
              </a:ext>
              <a:ext uri="{C183D7F6-B498-43B3-948B-1728B52AA6E4}">
                <adec:decorative xmlns:adec="http://schemas.microsoft.com/office/drawing/2017/decorative" val="1"/>
              </a:ext>
            </a:extLst>
          </p:cNvPr>
          <p:cNvSpPr/>
          <p:nvPr/>
        </p:nvSpPr>
        <p:spPr>
          <a:xfrm>
            <a:off x="1612467" y="-36398"/>
            <a:ext cx="163676" cy="13743295"/>
          </a:xfrm>
          <a:prstGeom prst="rect">
            <a:avLst/>
          </a:prstGeom>
          <a:solidFill>
            <a:srgbClr val="EA76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9D58BD-56F3-D3D7-A589-0FAA21084D01}"/>
              </a:ext>
              <a:ext uri="{C183D7F6-B498-43B3-948B-1728B52AA6E4}">
                <adec:decorative xmlns:adec="http://schemas.microsoft.com/office/drawing/2017/decorative" val="1"/>
              </a:ext>
            </a:extLst>
          </p:cNvPr>
          <p:cNvSpPr/>
          <p:nvPr/>
        </p:nvSpPr>
        <p:spPr>
          <a:xfrm>
            <a:off x="884264" y="-13652"/>
            <a:ext cx="163676" cy="1372054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E5FED4F-5695-50BD-3CD3-E5E55F8D4235}"/>
              </a:ext>
              <a:ext uri="{C183D7F6-B498-43B3-948B-1728B52AA6E4}">
                <adec:decorative xmlns:adec="http://schemas.microsoft.com/office/drawing/2017/decorative" val="1"/>
              </a:ext>
            </a:extLst>
          </p:cNvPr>
          <p:cNvSpPr/>
          <p:nvPr/>
        </p:nvSpPr>
        <p:spPr>
          <a:xfrm>
            <a:off x="201654" y="-13653"/>
            <a:ext cx="163676" cy="13720549"/>
          </a:xfrm>
          <a:prstGeom prst="rect">
            <a:avLst/>
          </a:prstGeom>
          <a:solidFill>
            <a:srgbClr val="0061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702B77B-B8E2-BDBB-1EDE-4F1B2E889033}"/>
              </a:ext>
              <a:ext uri="{C183D7F6-B498-43B3-948B-1728B52AA6E4}">
                <adec:decorative xmlns:adec="http://schemas.microsoft.com/office/drawing/2017/decorative" val="1"/>
              </a:ext>
            </a:extLst>
          </p:cNvPr>
          <p:cNvSpPr/>
          <p:nvPr/>
        </p:nvSpPr>
        <p:spPr>
          <a:xfrm>
            <a:off x="23929057" y="9093"/>
            <a:ext cx="163676" cy="13720549"/>
          </a:xfrm>
          <a:prstGeom prst="rect">
            <a:avLst/>
          </a:prstGeom>
          <a:solidFill>
            <a:srgbClr val="1054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BAADB99-B7B6-35D1-5091-27EBC98791F9}"/>
              </a:ext>
              <a:ext uri="{C183D7F6-B498-43B3-948B-1728B52AA6E4}">
                <adec:decorative xmlns:adec="http://schemas.microsoft.com/office/drawing/2017/decorative" val="1"/>
              </a:ext>
            </a:extLst>
          </p:cNvPr>
          <p:cNvSpPr/>
          <p:nvPr/>
        </p:nvSpPr>
        <p:spPr>
          <a:xfrm>
            <a:off x="23129701" y="-13654"/>
            <a:ext cx="163676" cy="137205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A947865-3ECD-3E70-8406-92EFEBEE7BF8}"/>
              </a:ext>
              <a:ext uri="{C183D7F6-B498-43B3-948B-1728B52AA6E4}">
                <adec:decorative xmlns:adec="http://schemas.microsoft.com/office/drawing/2017/decorative" val="1"/>
              </a:ext>
            </a:extLst>
          </p:cNvPr>
          <p:cNvSpPr/>
          <p:nvPr/>
        </p:nvSpPr>
        <p:spPr>
          <a:xfrm flipH="1">
            <a:off x="24109320" y="2829628"/>
            <a:ext cx="132064" cy="1087726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4E0E59E-FE32-A883-67FB-F3942CC47C61}"/>
              </a:ext>
              <a:ext uri="{C183D7F6-B498-43B3-948B-1728B52AA6E4}">
                <adec:decorative xmlns:adec="http://schemas.microsoft.com/office/drawing/2017/decorative" val="1"/>
              </a:ext>
            </a:extLst>
          </p:cNvPr>
          <p:cNvSpPr/>
          <p:nvPr/>
        </p:nvSpPr>
        <p:spPr>
          <a:xfrm>
            <a:off x="2067046" y="9093"/>
            <a:ext cx="163676" cy="13720549"/>
          </a:xfrm>
          <a:prstGeom prst="rect">
            <a:avLst/>
          </a:prstGeom>
          <a:solidFill>
            <a:srgbClr val="0061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logo with colorful squares&#10;&#10;Description automatically generated">
            <a:extLst>
              <a:ext uri="{FF2B5EF4-FFF2-40B4-BE49-F238E27FC236}">
                <a16:creationId xmlns:a16="http://schemas.microsoft.com/office/drawing/2014/main" id="{3AFD99B8-00E1-D381-9340-F2C79058D6B7}"/>
              </a:ext>
              <a:ext uri="{C183D7F6-B498-43B3-948B-1728B52AA6E4}">
                <adec:decorative xmlns:adec="http://schemas.microsoft.com/office/drawing/2017/decorative" val="0"/>
              </a:ext>
            </a:extLst>
          </p:cNvPr>
          <p:cNvPicPr>
            <a:picLocks noChangeAspect="1"/>
          </p:cNvPicPr>
          <p:nvPr/>
        </p:nvPicPr>
        <p:blipFill rotWithShape="1">
          <a:blip r:embed="rId4"/>
          <a:srcRect t="510" b="510"/>
          <a:stretch/>
        </p:blipFill>
        <p:spPr>
          <a:xfrm>
            <a:off x="9988589" y="5064354"/>
            <a:ext cx="9434750" cy="3607492"/>
          </a:xfrm>
          <a:prstGeom prst="rect">
            <a:avLst/>
          </a:prstGeom>
        </p:spPr>
      </p:pic>
      <p:sp>
        <p:nvSpPr>
          <p:cNvPr id="6" name="Text Placeholder 5">
            <a:extLst>
              <a:ext uri="{FF2B5EF4-FFF2-40B4-BE49-F238E27FC236}">
                <a16:creationId xmlns:a16="http://schemas.microsoft.com/office/drawing/2014/main" id="{1C587BC8-286C-7504-A59E-D35413D738AE}"/>
              </a:ext>
            </a:extLst>
          </p:cNvPr>
          <p:cNvSpPr>
            <a:spLocks noGrp="1"/>
          </p:cNvSpPr>
          <p:nvPr>
            <p:ph type="body" sz="quarter" idx="12"/>
          </p:nvPr>
        </p:nvSpPr>
        <p:spPr>
          <a:xfrm>
            <a:off x="9995339" y="9475255"/>
            <a:ext cx="11950262" cy="1615827"/>
          </a:xfrm>
        </p:spPr>
        <p:txBody>
          <a:bodyPr vert="horz" wrap="square" lIns="91440" tIns="91440" rIns="91440" bIns="91440" rtlCol="0" anchor="t">
            <a:spAutoFit/>
          </a:bodyPr>
          <a:lstStyle/>
          <a:p>
            <a:r>
              <a:rPr lang="en-US" dirty="0">
                <a:solidFill>
                  <a:srgbClr val="1E4D2B"/>
                </a:solidFill>
                <a:latin typeface="Poppins"/>
                <a:cs typeface="Poppins"/>
              </a:rPr>
              <a:t>Tonya Buchan (she/her)</a:t>
            </a:r>
            <a:endParaRPr lang="en-US" dirty="0">
              <a:solidFill>
                <a:srgbClr val="1E4D2B"/>
              </a:solidFill>
            </a:endParaRPr>
          </a:p>
          <a:p>
            <a:r>
              <a:rPr lang="en-US" dirty="0">
                <a:solidFill>
                  <a:srgbClr val="1E4D2B"/>
                </a:solidFill>
                <a:latin typeface="Poppins"/>
                <a:cs typeface="Poppins"/>
              </a:rPr>
              <a:t>Jennifer Todd (she/her)</a:t>
            </a:r>
            <a:endParaRPr lang="en-US" dirty="0"/>
          </a:p>
        </p:txBody>
      </p:sp>
      <p:sp>
        <p:nvSpPr>
          <p:cNvPr id="5" name="Title 4">
            <a:extLst>
              <a:ext uri="{FF2B5EF4-FFF2-40B4-BE49-F238E27FC236}">
                <a16:creationId xmlns:a16="http://schemas.microsoft.com/office/drawing/2014/main" id="{8118200D-9FB8-F9B7-6429-A0AF7A22F1D8}"/>
              </a:ext>
            </a:extLst>
          </p:cNvPr>
          <p:cNvSpPr>
            <a:spLocks noGrp="1"/>
          </p:cNvSpPr>
          <p:nvPr>
            <p:ph type="title"/>
          </p:nvPr>
        </p:nvSpPr>
        <p:spPr>
          <a:xfrm>
            <a:off x="9266455" y="1974878"/>
            <a:ext cx="13854359" cy="2954655"/>
          </a:xfrm>
        </p:spPr>
        <p:txBody>
          <a:bodyPr/>
          <a:lstStyle/>
          <a:p>
            <a:r>
              <a:rPr lang="en-US" sz="6000" dirty="0">
                <a:latin typeface="Poppins"/>
                <a:cs typeface="Poppins"/>
              </a:rPr>
              <a:t>Teaching Squares: </a:t>
            </a:r>
            <a:br>
              <a:rPr lang="en-US" sz="6000" dirty="0">
                <a:latin typeface="Poppins"/>
                <a:cs typeface="Poppins"/>
              </a:rPr>
            </a:br>
            <a:r>
              <a:rPr lang="en-US" sz="6000" dirty="0">
                <a:latin typeface="Poppins"/>
                <a:cs typeface="Poppins"/>
              </a:rPr>
              <a:t>Growing Your Teaching Practice Through Classroom Observation</a:t>
            </a:r>
            <a:endParaRPr lang="en-US" sz="6000" dirty="0"/>
          </a:p>
        </p:txBody>
      </p:sp>
      <p:sp>
        <p:nvSpPr>
          <p:cNvPr id="7" name="Title 1">
            <a:extLst>
              <a:ext uri="{FF2B5EF4-FFF2-40B4-BE49-F238E27FC236}">
                <a16:creationId xmlns:a16="http://schemas.microsoft.com/office/drawing/2014/main" id="{F75FE58B-9585-8965-C86E-134A0FB182DD}"/>
              </a:ext>
            </a:extLst>
          </p:cNvPr>
          <p:cNvSpPr txBox="1">
            <a:spLocks/>
          </p:cNvSpPr>
          <p:nvPr/>
        </p:nvSpPr>
        <p:spPr>
          <a:xfrm>
            <a:off x="10874933" y="8094339"/>
            <a:ext cx="9851717" cy="396188"/>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n-US" sz="4800" b="0">
                <a:solidFill>
                  <a:schemeClr val="tx2"/>
                </a:solidFill>
                <a:ea typeface="Calibri Light"/>
                <a:cs typeface="Calibri Light"/>
              </a:rPr>
              <a:t>Peer Observation Program</a:t>
            </a:r>
            <a:r>
              <a:rPr lang="en-US" sz="4800">
                <a:ea typeface="Calibri Light"/>
                <a:cs typeface="Calibri Light"/>
              </a:rPr>
              <a:t> </a:t>
            </a:r>
            <a:endParaRPr lang="en-US" sz="4800"/>
          </a:p>
        </p:txBody>
      </p:sp>
    </p:spTree>
    <p:extLst>
      <p:ext uri="{BB962C8B-B14F-4D97-AF65-F5344CB8AC3E}">
        <p14:creationId xmlns:p14="http://schemas.microsoft.com/office/powerpoint/2010/main" val="4173329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A4AB0-66F4-2BCF-6984-BF435F823357}"/>
              </a:ext>
            </a:extLst>
          </p:cNvPr>
          <p:cNvSpPr>
            <a:spLocks noGrp="1"/>
          </p:cNvSpPr>
          <p:nvPr>
            <p:ph type="title"/>
          </p:nvPr>
        </p:nvSpPr>
        <p:spPr>
          <a:xfrm>
            <a:off x="595483" y="7846536"/>
            <a:ext cx="8150094" cy="4905376"/>
          </a:xfrm>
        </p:spPr>
        <p:txBody>
          <a:bodyPr vert="horz" lIns="243840" tIns="121920" rIns="243840" bIns="1219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9pPr>
          </a:lstStyle>
          <a:p>
            <a:pPr>
              <a:spcBef>
                <a:spcPct val="0"/>
              </a:spcBef>
            </a:pPr>
            <a:r>
              <a:rPr lang="en-US" sz="9600" kern="1200" dirty="0">
                <a:latin typeface="Poppins"/>
                <a:ea typeface="+mj-ea"/>
                <a:cs typeface="Poppins"/>
              </a:rPr>
              <a:t>Your Feedback is Important to us!</a:t>
            </a:r>
          </a:p>
        </p:txBody>
      </p:sp>
      <p:pic>
        <p:nvPicPr>
          <p:cNvPr id="26" name="Picture 25" descr="Range of moods sticky notes">
            <a:extLst>
              <a:ext uri="{FF2B5EF4-FFF2-40B4-BE49-F238E27FC236}">
                <a16:creationId xmlns:a16="http://schemas.microsoft.com/office/drawing/2014/main" id="{6878D8D1-B962-9B46-02BF-B643DE766D13}"/>
              </a:ext>
            </a:extLst>
          </p:cNvPr>
          <p:cNvPicPr>
            <a:picLocks noChangeAspect="1"/>
          </p:cNvPicPr>
          <p:nvPr/>
        </p:nvPicPr>
        <p:blipFill rotWithShape="1">
          <a:blip r:embed="rId3"/>
          <a:srcRect t="30306" b="24099"/>
          <a:stretch/>
        </p:blipFill>
        <p:spPr>
          <a:xfrm>
            <a:off x="3228" y="0"/>
            <a:ext cx="24383947" cy="742119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37520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FA979-EB54-3446-FB79-FEC644A38F00}"/>
              </a:ext>
            </a:extLst>
          </p:cNvPr>
          <p:cNvSpPr>
            <a:spLocks noGrp="1"/>
          </p:cNvSpPr>
          <p:nvPr>
            <p:ph type="title"/>
          </p:nvPr>
        </p:nvSpPr>
        <p:spPr>
          <a:xfrm>
            <a:off x="2044818" y="4521449"/>
            <a:ext cx="6698537" cy="5150877"/>
          </a:xfrm>
        </p:spPr>
        <p:txBody>
          <a:bodyPr anchor="t">
            <a:noAutofit/>
          </a:bodyPr>
          <a:lstStyle/>
          <a:p>
            <a:pPr>
              <a:lnSpc>
                <a:spcPct val="90000"/>
              </a:lnSpc>
            </a:pPr>
            <a:r>
              <a:rPr lang="en-US" sz="8000" i="1" dirty="0">
                <a:latin typeface="Poppins"/>
                <a:cs typeface="Poppins"/>
              </a:rPr>
              <a:t>Our</a:t>
            </a:r>
            <a:r>
              <a:rPr lang="en-US" sz="8000" dirty="0">
                <a:latin typeface="Poppins"/>
                <a:cs typeface="Poppins"/>
              </a:rPr>
              <a:t> Community Agreement...</a:t>
            </a:r>
            <a:endParaRPr lang="en-US" sz="8000" dirty="0"/>
          </a:p>
        </p:txBody>
      </p:sp>
      <p:graphicFrame>
        <p:nvGraphicFramePr>
          <p:cNvPr id="1238" name="Content Placeholder 1237" descr="Peer Observation&#10;Reflection&#10;Collegiality&#10;Evidence-based Practices">
            <a:extLst>
              <a:ext uri="{FF2B5EF4-FFF2-40B4-BE49-F238E27FC236}">
                <a16:creationId xmlns:a16="http://schemas.microsoft.com/office/drawing/2014/main" id="{CE96643B-46DF-0478-596C-6FB34D0E25A9}"/>
              </a:ext>
            </a:extLst>
          </p:cNvPr>
          <p:cNvGraphicFramePr>
            <a:graphicFrameLocks/>
          </p:cNvGraphicFramePr>
          <p:nvPr>
            <p:extLst>
              <p:ext uri="{D42A27DB-BD31-4B8C-83A1-F6EECF244321}">
                <p14:modId xmlns:p14="http://schemas.microsoft.com/office/powerpoint/2010/main" val="739825982"/>
              </p:ext>
            </p:extLst>
          </p:nvPr>
        </p:nvGraphicFramePr>
        <p:xfrm>
          <a:off x="10987138" y="2777420"/>
          <a:ext cx="12160612" cy="8975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01238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A4AB0-66F4-2BCF-6984-BF435F823357}"/>
              </a:ext>
            </a:extLst>
          </p:cNvPr>
          <p:cNvSpPr>
            <a:spLocks noGrp="1"/>
          </p:cNvSpPr>
          <p:nvPr>
            <p:ph type="title"/>
          </p:nvPr>
        </p:nvSpPr>
        <p:spPr>
          <a:xfrm>
            <a:off x="10059028" y="811643"/>
            <a:ext cx="14333798" cy="1792434"/>
          </a:xfrm>
        </p:spPr>
        <p:txBody>
          <a:bodyPr vert="horz" wrap="square" lIns="243840" tIns="121920" rIns="243840" bIns="1219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9pPr>
          </a:lstStyle>
          <a:p>
            <a:pPr algn="ctr">
              <a:spcBef>
                <a:spcPct val="0"/>
              </a:spcBef>
            </a:pPr>
            <a:r>
              <a:rPr lang="en-US" sz="8800" dirty="0">
                <a:solidFill>
                  <a:schemeClr val="tx2"/>
                </a:solidFill>
                <a:latin typeface="Poppins"/>
                <a:cs typeface="Poppins"/>
              </a:rPr>
              <a:t>Announcements</a:t>
            </a:r>
          </a:p>
        </p:txBody>
      </p:sp>
      <p:sp>
        <p:nvSpPr>
          <p:cNvPr id="7" name="Google Shape;312;g17f221c35de_3_6">
            <a:extLst>
              <a:ext uri="{FF2B5EF4-FFF2-40B4-BE49-F238E27FC236}">
                <a16:creationId xmlns:a16="http://schemas.microsoft.com/office/drawing/2014/main" id="{BFDF3D0C-2667-2911-9980-361A7E672C4E}"/>
              </a:ext>
            </a:extLst>
          </p:cNvPr>
          <p:cNvSpPr txBox="1"/>
          <p:nvPr/>
        </p:nvSpPr>
        <p:spPr>
          <a:xfrm>
            <a:off x="10265155" y="2582577"/>
            <a:ext cx="6659152" cy="8802329"/>
          </a:xfrm>
          <a:prstGeom prst="rect">
            <a:avLst/>
          </a:prstGeom>
          <a:noFill/>
          <a:ln>
            <a:noFill/>
          </a:ln>
        </p:spPr>
        <p:txBody>
          <a:bodyPr spcFirstLastPara="1" wrap="square" lIns="243800" tIns="243800" rIns="243800" bIns="2438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sz="3600" b="1" dirty="0">
                <a:solidFill>
                  <a:srgbClr val="1A1A1A"/>
                </a:solidFill>
                <a:latin typeface="Poppins"/>
                <a:cs typeface="Poppins"/>
              </a:rPr>
              <a:t>TILT Summer Conference</a:t>
            </a:r>
            <a:r>
              <a:rPr lang="en-GB" sz="3600" b="1" dirty="0">
                <a:solidFill>
                  <a:schemeClr val="dk2"/>
                </a:solidFill>
                <a:latin typeface="Poppins"/>
                <a:cs typeface="Poppins"/>
              </a:rPr>
              <a:t> </a:t>
            </a:r>
          </a:p>
          <a:p>
            <a:pPr algn="ctr"/>
            <a:r>
              <a:rPr lang="en-GB" sz="3600" b="1" dirty="0">
                <a:solidFill>
                  <a:schemeClr val="dk2"/>
                </a:solidFill>
                <a:latin typeface="Poppins"/>
                <a:cs typeface="Poppins"/>
              </a:rPr>
              <a:t>May 15 - 16</a:t>
            </a:r>
          </a:p>
          <a:p>
            <a:pPr algn="ctr"/>
            <a:endParaRPr lang="en-GB" sz="3600" dirty="0">
              <a:latin typeface="Poppins"/>
              <a:cs typeface="Poppins"/>
            </a:endParaRPr>
          </a:p>
          <a:p>
            <a:pPr algn="ctr"/>
            <a:r>
              <a:rPr lang="en-GB" sz="3600" i="1" dirty="0">
                <a:solidFill>
                  <a:schemeClr val="dk2"/>
                </a:solidFill>
                <a:latin typeface="Poppins"/>
                <a:cs typeface="Poppins"/>
              </a:rPr>
              <a:t>Conference Theme: </a:t>
            </a:r>
            <a:endParaRPr sz="3600" i="1" dirty="0">
              <a:solidFill>
                <a:schemeClr val="dk2"/>
              </a:solidFill>
              <a:latin typeface="Poppins"/>
              <a:cs typeface="Poppins"/>
            </a:endParaRPr>
          </a:p>
          <a:p>
            <a:pPr algn="ctr"/>
            <a:r>
              <a:rPr lang="en-GB" sz="3600" i="1" dirty="0">
                <a:solidFill>
                  <a:schemeClr val="dk2"/>
                </a:solidFill>
                <a:latin typeface="Poppins"/>
                <a:cs typeface="Poppins"/>
              </a:rPr>
              <a:t>Supporting Today’s Students</a:t>
            </a:r>
          </a:p>
          <a:p>
            <a:pPr algn="ctr"/>
            <a:endParaRPr lang="en-US" sz="3600" i="1" dirty="0">
              <a:latin typeface="Poppins"/>
              <a:cs typeface="Poppins"/>
            </a:endParaRPr>
          </a:p>
          <a:p>
            <a:pPr algn="ctr"/>
            <a:r>
              <a:rPr lang="en-GB" sz="3600" i="1" dirty="0">
                <a:solidFill>
                  <a:schemeClr val="dk2"/>
                </a:solidFill>
                <a:latin typeface="Poppins"/>
                <a:cs typeface="Poppins"/>
              </a:rPr>
              <a:t>Keynote: Deborah A. Santiago</a:t>
            </a:r>
          </a:p>
          <a:p>
            <a:pPr algn="ctr"/>
            <a:r>
              <a:rPr lang="en-GB" sz="3600" i="1" dirty="0">
                <a:solidFill>
                  <a:schemeClr val="dk2"/>
                </a:solidFill>
                <a:latin typeface="Poppins"/>
                <a:cs typeface="Poppins"/>
              </a:rPr>
              <a:t>CEO of </a:t>
            </a:r>
            <a:r>
              <a:rPr lang="en-GB" sz="3600" i="1" dirty="0" err="1">
                <a:solidFill>
                  <a:schemeClr val="dk2"/>
                </a:solidFill>
                <a:latin typeface="Poppins"/>
                <a:cs typeface="Poppins"/>
              </a:rPr>
              <a:t>Excelencia</a:t>
            </a:r>
            <a:r>
              <a:rPr lang="en-GB" sz="3600" i="1" dirty="0">
                <a:solidFill>
                  <a:schemeClr val="dk2"/>
                </a:solidFill>
                <a:latin typeface="Poppins"/>
                <a:cs typeface="Poppins"/>
              </a:rPr>
              <a:t> in Education</a:t>
            </a:r>
          </a:p>
          <a:p>
            <a:pPr algn="ctr"/>
            <a:endParaRPr lang="en-GB" sz="3600" i="1" dirty="0">
              <a:solidFill>
                <a:schemeClr val="dk2"/>
              </a:solidFill>
              <a:latin typeface="Poppins"/>
              <a:cs typeface="Poppins"/>
            </a:endParaRPr>
          </a:p>
          <a:p>
            <a:pPr algn="ctr"/>
            <a:r>
              <a:rPr lang="en-GB" sz="3600" dirty="0">
                <a:solidFill>
                  <a:schemeClr val="dk2"/>
                </a:solidFill>
                <a:latin typeface="Poppins"/>
                <a:cs typeface="Poppins"/>
              </a:rPr>
              <a:t>Be sure to register ASAP!</a:t>
            </a:r>
          </a:p>
          <a:p>
            <a:pPr algn="ctr"/>
            <a:r>
              <a:rPr lang="en-GB" sz="3600" dirty="0">
                <a:latin typeface="Poppins"/>
                <a:cs typeface="Poppins"/>
              </a:rPr>
              <a:t>         </a:t>
            </a:r>
            <a:endParaRPr lang="en-GB" sz="3600" i="1" dirty="0">
              <a:solidFill>
                <a:srgbClr val="1A1A1A"/>
              </a:solidFill>
              <a:latin typeface="Poppins"/>
              <a:cs typeface="Poppins"/>
            </a:endParaRPr>
          </a:p>
          <a:p>
            <a:pPr algn="ctr"/>
            <a:r>
              <a:rPr lang="en-GB" sz="3600" dirty="0">
                <a:latin typeface="Poppins"/>
                <a:cs typeface="Poppins"/>
              </a:rPr>
              <a:t> </a:t>
            </a:r>
            <a:endParaRPr sz="3600" b="1" dirty="0">
              <a:latin typeface="Poppins"/>
              <a:cs typeface="Poppins"/>
            </a:endParaRPr>
          </a:p>
        </p:txBody>
      </p:sp>
      <p:sp>
        <p:nvSpPr>
          <p:cNvPr id="9" name="Google Shape;314;g17f221c35de_3_6">
            <a:extLst>
              <a:ext uri="{FF2B5EF4-FFF2-40B4-BE49-F238E27FC236}">
                <a16:creationId xmlns:a16="http://schemas.microsoft.com/office/drawing/2014/main" id="{FE23E22A-B234-CEF1-FFF5-01FD4CF3B7E5}"/>
              </a:ext>
            </a:extLst>
          </p:cNvPr>
          <p:cNvSpPr txBox="1"/>
          <p:nvPr/>
        </p:nvSpPr>
        <p:spPr>
          <a:xfrm>
            <a:off x="17339900" y="2582579"/>
            <a:ext cx="7059068" cy="8802329"/>
          </a:xfrm>
          <a:prstGeom prst="rect">
            <a:avLst/>
          </a:prstGeom>
          <a:noFill/>
          <a:ln>
            <a:noFill/>
          </a:ln>
        </p:spPr>
        <p:txBody>
          <a:bodyPr spcFirstLastPara="1" wrap="square" lIns="243800" tIns="243800" rIns="243800" bIns="2438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sz="3600" b="1" dirty="0">
                <a:latin typeface="Poppins"/>
                <a:cs typeface="Poppins"/>
              </a:rPr>
              <a:t>Best Practices in Teaching (BPiT) Courses</a:t>
            </a:r>
            <a:endParaRPr lang="en-US" sz="3600" b="1" dirty="0">
              <a:latin typeface="Poppins"/>
              <a:cs typeface="Poppins"/>
            </a:endParaRPr>
          </a:p>
          <a:p>
            <a:pPr algn="ctr"/>
            <a:r>
              <a:rPr lang="en-GB" sz="3600" b="1" dirty="0">
                <a:latin typeface="Poppins"/>
                <a:cs typeface="Poppins"/>
              </a:rPr>
              <a:t>3-weeks, online </a:t>
            </a:r>
            <a:endParaRPr sz="3600" b="1" dirty="0">
              <a:latin typeface="Poppins"/>
              <a:cs typeface="Poppins"/>
            </a:endParaRPr>
          </a:p>
          <a:p>
            <a:pPr marL="0" lvl="0" indent="0" algn="l" rtl="0">
              <a:spcBef>
                <a:spcPts val="0"/>
              </a:spcBef>
              <a:spcAft>
                <a:spcPts val="0"/>
              </a:spcAft>
              <a:buNone/>
            </a:pPr>
            <a:endParaRPr sz="3600" b="1" dirty="0">
              <a:latin typeface="Poppins"/>
              <a:cs typeface="Poppins"/>
            </a:endParaRPr>
          </a:p>
          <a:p>
            <a:pPr algn="ctr"/>
            <a:r>
              <a:rPr lang="en-GB" sz="3600" u="sng" dirty="0">
                <a:latin typeface="Poppins"/>
                <a:cs typeface="Poppins"/>
              </a:rPr>
              <a:t>May 20 - June 9</a:t>
            </a:r>
            <a:endParaRPr sz="3600" dirty="0">
              <a:latin typeface="Poppins"/>
              <a:cs typeface="Poppins"/>
            </a:endParaRPr>
          </a:p>
          <a:p>
            <a:pPr lvl="0" algn="ctr">
              <a:spcBef>
                <a:spcPts val="0"/>
              </a:spcBef>
              <a:spcAft>
                <a:spcPts val="0"/>
              </a:spcAft>
              <a:buNone/>
            </a:pPr>
            <a:r>
              <a:rPr lang="en-GB" sz="3600" dirty="0">
                <a:latin typeface="Poppins"/>
                <a:cs typeface="Poppins"/>
              </a:rPr>
              <a:t>Teaching Online: Facilitation and Engagement</a:t>
            </a:r>
            <a:endParaRPr sz="3600" dirty="0">
              <a:latin typeface="Poppins"/>
              <a:cs typeface="Poppins"/>
            </a:endParaRPr>
          </a:p>
          <a:p>
            <a:pPr algn="ctr"/>
            <a:r>
              <a:rPr lang="en-GB" sz="3600" dirty="0">
                <a:latin typeface="Poppins"/>
                <a:cs typeface="Poppins"/>
              </a:rPr>
              <a:t>Critical Thinking</a:t>
            </a:r>
            <a:br>
              <a:rPr lang="en-US" sz="3600" dirty="0">
                <a:latin typeface="Poppins"/>
                <a:cs typeface="Poppins"/>
              </a:rPr>
            </a:br>
            <a:endParaRPr lang="en-US" sz="3600" dirty="0">
              <a:latin typeface="Poppins"/>
              <a:cs typeface="Poppins"/>
            </a:endParaRPr>
          </a:p>
          <a:p>
            <a:pPr lvl="0" algn="ctr">
              <a:spcBef>
                <a:spcPts val="0"/>
              </a:spcBef>
              <a:spcAft>
                <a:spcPts val="0"/>
              </a:spcAft>
              <a:buNone/>
            </a:pPr>
            <a:r>
              <a:rPr lang="en-GB" sz="3600" u="sng" dirty="0">
                <a:latin typeface="Poppins"/>
                <a:cs typeface="Poppins"/>
              </a:rPr>
              <a:t>June 12 - July 2</a:t>
            </a:r>
            <a:endParaRPr sz="3600" dirty="0">
              <a:latin typeface="Poppins"/>
              <a:cs typeface="Poppins"/>
            </a:endParaRPr>
          </a:p>
          <a:p>
            <a:pPr algn="ctr"/>
            <a:r>
              <a:rPr lang="en-GB" sz="3600" dirty="0">
                <a:latin typeface="Poppins"/>
                <a:cs typeface="Poppins"/>
              </a:rPr>
              <a:t>Create Assignments</a:t>
            </a:r>
            <a:endParaRPr sz="3600" dirty="0">
              <a:latin typeface="Poppins"/>
              <a:cs typeface="Poppins"/>
            </a:endParaRPr>
          </a:p>
          <a:p>
            <a:pPr lvl="0" algn="ctr">
              <a:spcBef>
                <a:spcPts val="0"/>
              </a:spcBef>
              <a:spcAft>
                <a:spcPts val="0"/>
              </a:spcAft>
              <a:buNone/>
            </a:pPr>
            <a:r>
              <a:rPr lang="en-GB" sz="3600" dirty="0">
                <a:latin typeface="Poppins"/>
                <a:cs typeface="Poppins"/>
              </a:rPr>
              <a:t>First Four Weeks</a:t>
            </a:r>
            <a:endParaRPr sz="3600" dirty="0">
              <a:latin typeface="Poppins"/>
              <a:cs typeface="Poppins"/>
            </a:endParaRPr>
          </a:p>
          <a:p>
            <a:pPr algn="ctr"/>
            <a:r>
              <a:rPr lang="en-GB" sz="3600" dirty="0">
                <a:latin typeface="Poppins"/>
                <a:cs typeface="Poppins"/>
              </a:rPr>
              <a:t>Accessible and Inclusive Content</a:t>
            </a:r>
          </a:p>
          <a:p>
            <a:pPr algn="ctr"/>
            <a:r>
              <a:rPr lang="en-GB" sz="3600" dirty="0">
                <a:latin typeface="Poppins"/>
                <a:cs typeface="Poppins"/>
              </a:rPr>
              <a:t>Rethink the Syllabus</a:t>
            </a:r>
          </a:p>
        </p:txBody>
      </p:sp>
      <p:pic>
        <p:nvPicPr>
          <p:cNvPr id="4" name="Graphic 3" descr="Megaphone1 with solid fill">
            <a:extLst>
              <a:ext uri="{FF2B5EF4-FFF2-40B4-BE49-F238E27FC236}">
                <a16:creationId xmlns:a16="http://schemas.microsoft.com/office/drawing/2014/main" id="{E7E04A42-498B-DEF2-DCC2-4F23DF22CF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396" y="2604077"/>
            <a:ext cx="9171039" cy="9171039"/>
          </a:xfrm>
          <a:prstGeom prst="rect">
            <a:avLst/>
          </a:prstGeom>
        </p:spPr>
      </p:pic>
    </p:spTree>
    <p:extLst>
      <p:ext uri="{BB962C8B-B14F-4D97-AF65-F5344CB8AC3E}">
        <p14:creationId xmlns:p14="http://schemas.microsoft.com/office/powerpoint/2010/main" val="18451472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A4AB0-66F4-2BCF-6984-BF435F823357}"/>
              </a:ext>
            </a:extLst>
          </p:cNvPr>
          <p:cNvSpPr>
            <a:spLocks noGrp="1"/>
          </p:cNvSpPr>
          <p:nvPr>
            <p:ph type="title"/>
          </p:nvPr>
        </p:nvSpPr>
        <p:spPr>
          <a:xfrm>
            <a:off x="5164814" y="1491226"/>
            <a:ext cx="14057545" cy="6686269"/>
          </a:xfrm>
          <a:noFill/>
        </p:spPr>
        <p:txBody>
          <a:bodyPr vert="horz" lIns="243840" tIns="121920" rIns="243840" bIns="121920" rtlCol="0" anchor="b">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9pPr>
          </a:lstStyle>
          <a:p>
            <a:pPr algn="ctr">
              <a:spcBef>
                <a:spcPct val="0"/>
              </a:spcBef>
            </a:pPr>
            <a:r>
              <a:rPr lang="en-US" sz="10400" kern="1200" dirty="0">
                <a:solidFill>
                  <a:srgbClr val="2C2C2D"/>
                </a:solidFill>
                <a:latin typeface="Poppins"/>
                <a:ea typeface="+mj-ea"/>
                <a:cs typeface="Poppins"/>
              </a:rPr>
              <a:t>Post Observation #2 Feedback</a:t>
            </a:r>
          </a:p>
        </p:txBody>
      </p:sp>
      <p:sp>
        <p:nvSpPr>
          <p:cNvPr id="3" name="Text Placeholder 2">
            <a:extLst>
              <a:ext uri="{FF2B5EF4-FFF2-40B4-BE49-F238E27FC236}">
                <a16:creationId xmlns:a16="http://schemas.microsoft.com/office/drawing/2014/main" id="{74DD9024-64E4-6392-F0EB-F14AF4D9C991}"/>
              </a:ext>
            </a:extLst>
          </p:cNvPr>
          <p:cNvSpPr>
            <a:spLocks noGrp="1"/>
          </p:cNvSpPr>
          <p:nvPr>
            <p:ph type="body" idx="1"/>
          </p:nvPr>
        </p:nvSpPr>
        <p:spPr>
          <a:xfrm>
            <a:off x="6194747" y="8618176"/>
            <a:ext cx="11997680" cy="4134136"/>
          </a:xfrm>
          <a:noFill/>
        </p:spPr>
        <p:txBody>
          <a:bodyPr vert="horz" lIns="243840" tIns="121920" rIns="243840" bIns="12192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9pPr>
          </a:lstStyle>
          <a:p>
            <a:pPr marL="0" indent="0">
              <a:spcBef>
                <a:spcPts val="2667"/>
              </a:spcBef>
              <a:buNone/>
            </a:pPr>
            <a:r>
              <a:rPr lang="en-US" sz="6400" i="1" kern="1200" dirty="0">
                <a:solidFill>
                  <a:srgbClr val="2C2C2D"/>
                </a:solidFill>
                <a:latin typeface="Poppins"/>
                <a:ea typeface="+mn-ea"/>
                <a:cs typeface="Poppins"/>
              </a:rPr>
              <a:t>What, So What, Now What?</a:t>
            </a:r>
          </a:p>
        </p:txBody>
      </p:sp>
    </p:spTree>
    <p:extLst>
      <p:ext uri="{BB962C8B-B14F-4D97-AF65-F5344CB8AC3E}">
        <p14:creationId xmlns:p14="http://schemas.microsoft.com/office/powerpoint/2010/main" val="4007184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A4AB0-66F4-2BCF-6984-BF435F823357}"/>
              </a:ext>
            </a:extLst>
          </p:cNvPr>
          <p:cNvSpPr>
            <a:spLocks noGrp="1"/>
          </p:cNvSpPr>
          <p:nvPr>
            <p:ph type="title"/>
          </p:nvPr>
        </p:nvSpPr>
        <p:spPr>
          <a:xfrm>
            <a:off x="12582698" y="1715201"/>
            <a:ext cx="8581832" cy="2893100"/>
          </a:xfrm>
        </p:spPr>
        <p:txBody>
          <a:bodyPr vert="horz" lIns="243840" tIns="121920" rIns="243840" bIns="121920" rtlCol="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9pPr>
          </a:lstStyle>
          <a:p>
            <a:pPr>
              <a:spcBef>
                <a:spcPct val="0"/>
              </a:spcBef>
            </a:pPr>
            <a:r>
              <a:rPr lang="en-US" sz="8800" kern="1200" dirty="0">
                <a:solidFill>
                  <a:schemeClr val="tx2"/>
                </a:solidFill>
              </a:rPr>
              <a:t>Thank You!</a:t>
            </a:r>
          </a:p>
        </p:txBody>
      </p:sp>
      <p:sp>
        <p:nvSpPr>
          <p:cNvPr id="3" name="Text Placeholder 2">
            <a:extLst>
              <a:ext uri="{FF2B5EF4-FFF2-40B4-BE49-F238E27FC236}">
                <a16:creationId xmlns:a16="http://schemas.microsoft.com/office/drawing/2014/main" id="{74DD9024-64E4-6392-F0EB-F14AF4D9C991}"/>
              </a:ext>
            </a:extLst>
          </p:cNvPr>
          <p:cNvSpPr>
            <a:spLocks noGrp="1"/>
          </p:cNvSpPr>
          <p:nvPr>
            <p:ph idx="14"/>
          </p:nvPr>
        </p:nvSpPr>
        <p:spPr>
          <a:xfrm>
            <a:off x="12582701" y="5386343"/>
            <a:ext cx="8582025" cy="5586412"/>
          </a:xfrm>
        </p:spPr>
        <p:txBody>
          <a:bodyPr vert="horz" lIns="243840" tIns="121920" rIns="243840" bIns="121920" rtlCol="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9pPr>
          </a:lstStyle>
          <a:p>
            <a:pPr marL="0" indent="0">
              <a:spcBef>
                <a:spcPts val="2667"/>
              </a:spcBef>
              <a:buNone/>
            </a:pPr>
            <a:r>
              <a:rPr lang="en-GB" sz="3000" kern="1200">
                <a:solidFill>
                  <a:schemeClr val="tx1"/>
                </a:solidFill>
              </a:rPr>
              <a:t>On the blank cards on your table, write a thank-you, kudos, compliments, reminder of teaching strengths, words of wisdom etc., to each person in your Teaching Squares group. </a:t>
            </a:r>
            <a:endParaRPr lang="en-US" sz="3000">
              <a:solidFill>
                <a:schemeClr val="tx1"/>
              </a:solidFill>
            </a:endParaRPr>
          </a:p>
        </p:txBody>
      </p:sp>
      <p:pic>
        <p:nvPicPr>
          <p:cNvPr id="9" name="Graphic 8" descr="Quill with solid fill">
            <a:extLst>
              <a:ext uri="{FF2B5EF4-FFF2-40B4-BE49-F238E27FC236}">
                <a16:creationId xmlns:a16="http://schemas.microsoft.com/office/drawing/2014/main" id="{2685AC97-3C2A-6157-6A3F-15052BF07D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044750"/>
            <a:ext cx="11626499" cy="11626499"/>
          </a:xfrm>
          <a:prstGeom prst="rect">
            <a:avLst/>
          </a:prstGeom>
        </p:spPr>
      </p:pic>
    </p:spTree>
    <p:extLst>
      <p:ext uri="{BB962C8B-B14F-4D97-AF65-F5344CB8AC3E}">
        <p14:creationId xmlns:p14="http://schemas.microsoft.com/office/powerpoint/2010/main" val="168635479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17f221c35de_2_8"/>
          <p:cNvSpPr txBox="1">
            <a:spLocks noGrp="1"/>
          </p:cNvSpPr>
          <p:nvPr>
            <p:ph type="title"/>
          </p:nvPr>
        </p:nvSpPr>
        <p:spPr>
          <a:xfrm>
            <a:off x="1673994" y="2096307"/>
            <a:ext cx="22455397" cy="1538883"/>
          </a:xfrm>
          <a:prstGeom prst="rect">
            <a:avLst/>
          </a:prstGeom>
        </p:spPr>
        <p:txBody>
          <a:bodyPr spcFirstLastPara="1" wrap="square" lIns="182867" tIns="91400" rIns="182867" bIns="914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sz="8000" dirty="0">
                <a:latin typeface="Poppins"/>
                <a:cs typeface="Poppins"/>
              </a:rPr>
              <a:t>What is </a:t>
            </a:r>
            <a:r>
              <a:rPr lang="en-GB" sz="8000" i="1" dirty="0">
                <a:latin typeface="Poppins"/>
                <a:cs typeface="Poppins"/>
              </a:rPr>
              <a:t>Your</a:t>
            </a:r>
            <a:r>
              <a:rPr lang="en-GB" sz="8000" dirty="0">
                <a:latin typeface="Poppins"/>
                <a:cs typeface="Poppins"/>
              </a:rPr>
              <a:t> Teaching Squares Nugget? </a:t>
            </a:r>
            <a:endParaRPr sz="8000" dirty="0">
              <a:latin typeface="Poppins"/>
              <a:cs typeface="Poppins"/>
            </a:endParaRPr>
          </a:p>
        </p:txBody>
      </p:sp>
      <p:sp>
        <p:nvSpPr>
          <p:cNvPr id="2" name="Text Placeholder 1">
            <a:extLst>
              <a:ext uri="{FF2B5EF4-FFF2-40B4-BE49-F238E27FC236}">
                <a16:creationId xmlns:a16="http://schemas.microsoft.com/office/drawing/2014/main" id="{BD966E5D-CD35-B5AC-7816-2AF7BE9E0D9E}"/>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D844E110-D750-7013-7B09-AC4D746343F8}"/>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ECB4E692-A1F7-6636-0689-FB48F304DF31}"/>
              </a:ext>
            </a:extLst>
          </p:cNvPr>
          <p:cNvSpPr>
            <a:spLocks noGrp="1"/>
          </p:cNvSpPr>
          <p:nvPr>
            <p:ph type="body" sz="quarter" idx="12"/>
          </p:nvPr>
        </p:nvSpPr>
        <p:spPr/>
        <p:txBody>
          <a:bodyPr/>
          <a:lstStyle/>
          <a:p>
            <a:endParaRPr lang="en-US"/>
          </a:p>
        </p:txBody>
      </p:sp>
      <p:pic>
        <p:nvPicPr>
          <p:cNvPr id="272" name="Google Shape;272;g17f221c35de_2_8"/>
          <p:cNvPicPr preferRelativeResize="0"/>
          <p:nvPr/>
        </p:nvPicPr>
        <p:blipFill>
          <a:blip r:embed="rId3">
            <a:alphaModFix/>
          </a:blip>
          <a:stretch>
            <a:fillRect/>
          </a:stretch>
        </p:blipFill>
        <p:spPr>
          <a:xfrm>
            <a:off x="2519367" y="6205954"/>
            <a:ext cx="6280864" cy="4706464"/>
          </a:xfrm>
          <a:prstGeom prst="rect">
            <a:avLst/>
          </a:prstGeom>
          <a:noFill/>
          <a:ln>
            <a:noFill/>
          </a:ln>
        </p:spPr>
      </p:pic>
      <p:pic>
        <p:nvPicPr>
          <p:cNvPr id="273" name="Google Shape;273;g17f221c35de_2_8"/>
          <p:cNvPicPr preferRelativeResize="0"/>
          <p:nvPr/>
        </p:nvPicPr>
        <p:blipFill>
          <a:blip r:embed="rId4">
            <a:alphaModFix/>
          </a:blip>
          <a:stretch>
            <a:fillRect/>
          </a:stretch>
        </p:blipFill>
        <p:spPr>
          <a:xfrm>
            <a:off x="9811496" y="4687220"/>
            <a:ext cx="6720100" cy="8014400"/>
          </a:xfrm>
          <a:prstGeom prst="rect">
            <a:avLst/>
          </a:prstGeom>
          <a:noFill/>
          <a:ln>
            <a:noFill/>
          </a:ln>
        </p:spPr>
      </p:pic>
      <p:pic>
        <p:nvPicPr>
          <p:cNvPr id="274" name="Google Shape;274;g17f221c35de_2_8"/>
          <p:cNvPicPr preferRelativeResize="0"/>
          <p:nvPr/>
        </p:nvPicPr>
        <p:blipFill>
          <a:blip r:embed="rId5">
            <a:alphaModFix/>
          </a:blip>
          <a:stretch>
            <a:fillRect/>
          </a:stretch>
        </p:blipFill>
        <p:spPr>
          <a:xfrm>
            <a:off x="17328971" y="5964596"/>
            <a:ext cx="6072973" cy="472207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10DF4-695C-D538-466A-97E99F7CC277}"/>
              </a:ext>
            </a:extLst>
          </p:cNvPr>
          <p:cNvSpPr>
            <a:spLocks noGrp="1"/>
          </p:cNvSpPr>
          <p:nvPr>
            <p:ph type="title"/>
          </p:nvPr>
        </p:nvSpPr>
        <p:spPr>
          <a:xfrm>
            <a:off x="450572" y="-273539"/>
            <a:ext cx="13265174" cy="3416485"/>
          </a:xfrm>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9pPr>
          </a:lstStyle>
          <a:p>
            <a:r>
              <a:rPr lang="en-US" sz="8000" b="1" dirty="0">
                <a:latin typeface="Poppins"/>
              </a:rPr>
              <a:t>Consider &amp; Discuss...</a:t>
            </a:r>
          </a:p>
        </p:txBody>
      </p:sp>
      <p:sp>
        <p:nvSpPr>
          <p:cNvPr id="3" name="Text Placeholder 2">
            <a:extLst>
              <a:ext uri="{FF2B5EF4-FFF2-40B4-BE49-F238E27FC236}">
                <a16:creationId xmlns:a16="http://schemas.microsoft.com/office/drawing/2014/main" id="{4D834827-104E-4B03-4116-C6AAC487C046}"/>
              </a:ext>
            </a:extLst>
          </p:cNvPr>
          <p:cNvSpPr>
            <a:spLocks noGrp="1"/>
          </p:cNvSpPr>
          <p:nvPr>
            <p:ph type="body" idx="1"/>
          </p:nvPr>
        </p:nvSpPr>
        <p:spPr>
          <a:xfrm>
            <a:off x="1194" y="2561752"/>
            <a:ext cx="13475465" cy="12502435"/>
          </a:xfrm>
        </p:spPr>
        <p:txBody>
          <a:bodyPr spcFirstLastPara="1" wrap="square" lIns="182867" tIns="91400" rIns="182867" bIns="914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9pPr>
          </a:lstStyle>
          <a:p>
            <a:pPr marL="372110" indent="0">
              <a:spcBef>
                <a:spcPts val="1200"/>
              </a:spcBef>
              <a:buNone/>
            </a:pPr>
            <a:r>
              <a:rPr lang="en" sz="3450" dirty="0">
                <a:latin typeface="Poppins"/>
              </a:rPr>
              <a:t>Choose 1 question...</a:t>
            </a:r>
            <a:endParaRPr lang="en-US" sz="3450" dirty="0">
              <a:latin typeface="Poppins"/>
            </a:endParaRPr>
          </a:p>
          <a:p>
            <a:pPr marL="372110" indent="0">
              <a:spcBef>
                <a:spcPts val="1200"/>
              </a:spcBef>
              <a:buNone/>
            </a:pPr>
            <a:r>
              <a:rPr lang="en" sz="3450" dirty="0">
                <a:latin typeface="Poppins"/>
              </a:rPr>
              <a:t>1. What have you learned about your teaching philosophy from your classroom observations (new or affirmed)?  </a:t>
            </a:r>
          </a:p>
          <a:p>
            <a:pPr marL="372110" indent="0">
              <a:spcBef>
                <a:spcPts val="1200"/>
              </a:spcBef>
              <a:buNone/>
            </a:pPr>
            <a:r>
              <a:rPr lang="en-US" sz="3450" dirty="0">
                <a:latin typeface="Poppins"/>
              </a:rPr>
              <a:t>2. How has the experience of again being in the “learner” role impacted your teaching? </a:t>
            </a:r>
          </a:p>
          <a:p>
            <a:pPr marL="372110" indent="0">
              <a:spcBef>
                <a:spcPts val="1200"/>
              </a:spcBef>
              <a:buNone/>
            </a:pPr>
            <a:r>
              <a:rPr lang="en" sz="3450" dirty="0">
                <a:latin typeface="Poppins"/>
              </a:rPr>
              <a:t>3. What have you learned is one of your teaching strengths? </a:t>
            </a:r>
            <a:endParaRPr lang="en-US" sz="3450">
              <a:latin typeface="Poppins"/>
            </a:endParaRPr>
          </a:p>
          <a:p>
            <a:pPr marL="372110" indent="0">
              <a:spcBef>
                <a:spcPts val="1200"/>
              </a:spcBef>
              <a:buNone/>
            </a:pPr>
            <a:r>
              <a:rPr lang="en" sz="3450" dirty="0">
                <a:latin typeface="Poppins"/>
              </a:rPr>
              <a:t>4. What aspect of your teaching do you wish to improve? How are you going to do this? </a:t>
            </a:r>
            <a:endParaRPr lang="en-US" sz="3450" dirty="0">
              <a:latin typeface="Poppins"/>
            </a:endParaRPr>
          </a:p>
          <a:p>
            <a:pPr marL="372110" indent="0">
              <a:spcBef>
                <a:spcPts val="1200"/>
              </a:spcBef>
              <a:buNone/>
            </a:pPr>
            <a:r>
              <a:rPr lang="en-US" sz="3450" dirty="0">
                <a:latin typeface="Poppins"/>
              </a:rPr>
              <a:t>5. What surprised you during this experience? What assumptions about teaching were challenged by what you observed? </a:t>
            </a:r>
          </a:p>
          <a:p>
            <a:pPr marL="372110" indent="0">
              <a:spcBef>
                <a:spcPts val="1200"/>
              </a:spcBef>
              <a:buNone/>
            </a:pPr>
            <a:r>
              <a:rPr lang="en" sz="3450" dirty="0">
                <a:latin typeface="Poppins"/>
              </a:rPr>
              <a:t>6. What is one thing you learned that will make your teaching more effective? </a:t>
            </a:r>
            <a:endParaRPr lang="en-US" sz="3450">
              <a:latin typeface="Poppins"/>
            </a:endParaRPr>
          </a:p>
          <a:p>
            <a:pPr marL="372110" indent="0">
              <a:spcBef>
                <a:spcPts val="1200"/>
              </a:spcBef>
              <a:buNone/>
            </a:pPr>
            <a:r>
              <a:rPr lang="en" sz="3450" dirty="0">
                <a:latin typeface="Poppins"/>
              </a:rPr>
              <a:t>7. What is one thing you learned that you are going to apply next semester in your classroom?</a:t>
            </a:r>
            <a:endParaRPr lang="en-US" sz="3450" dirty="0">
              <a:latin typeface="Poppins"/>
            </a:endParaRPr>
          </a:p>
        </p:txBody>
      </p:sp>
      <p:pic>
        <p:nvPicPr>
          <p:cNvPr id="6" name="Graphic 5" descr="Reflection with solid fill">
            <a:extLst>
              <a:ext uri="{FF2B5EF4-FFF2-40B4-BE49-F238E27FC236}">
                <a16:creationId xmlns:a16="http://schemas.microsoft.com/office/drawing/2014/main" id="{1735042F-D70F-0862-BA79-85D7F22FF6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62368" y="1434703"/>
            <a:ext cx="11123613" cy="11123613"/>
          </a:xfrm>
          <a:prstGeom prst="rect">
            <a:avLst/>
          </a:prstGeom>
        </p:spPr>
      </p:pic>
    </p:spTree>
    <p:extLst>
      <p:ext uri="{BB962C8B-B14F-4D97-AF65-F5344CB8AC3E}">
        <p14:creationId xmlns:p14="http://schemas.microsoft.com/office/powerpoint/2010/main" val="23225744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1587" y="12523917"/>
            <a:ext cx="24383388" cy="1169550"/>
          </a:xfrm>
          <a:prstGeom prst="rect">
            <a:avLst/>
          </a:prstGeom>
          <a:noFill/>
          <a:ln>
            <a:noFill/>
          </a:ln>
        </p:spPr>
        <p:txBody>
          <a:bodyPr spcFirstLastPara="1" wrap="square" lIns="182850" tIns="91400" rIns="182850" bIns="914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3200" b="1" i="0" u="none" strike="noStrike" cap="none" dirty="0">
                <a:solidFill>
                  <a:srgbClr val="000000"/>
                </a:solidFill>
                <a:latin typeface="Poppins"/>
                <a:ea typeface="Calibri"/>
                <a:cs typeface="Calibri"/>
                <a:sym typeface="Calibri"/>
              </a:rPr>
              <a:t>Questions?</a:t>
            </a:r>
            <a:endParaRPr lang="en-US" sz="5600">
              <a:latin typeface="Poppins"/>
            </a:endParaRPr>
          </a:p>
          <a:p>
            <a:pPr marL="0" marR="0" lvl="0" indent="0" algn="ctr" rtl="0">
              <a:spcBef>
                <a:spcPts val="0"/>
              </a:spcBef>
              <a:spcAft>
                <a:spcPts val="0"/>
              </a:spcAft>
              <a:buNone/>
            </a:pPr>
            <a:r>
              <a:rPr lang="en-US" sz="3200" b="0" i="0" u="none" strike="noStrike" cap="none" dirty="0">
                <a:solidFill>
                  <a:schemeClr val="tx1">
                    <a:lumMod val="49000"/>
                  </a:schemeClr>
                </a:solidFill>
                <a:latin typeface="Poppins"/>
                <a:ea typeface="Calibri"/>
                <a:cs typeface="Calibri"/>
                <a:sym typeface="Calibri"/>
              </a:rPr>
              <a:t>Visit the TEI webpage or </a:t>
            </a:r>
            <a:r>
              <a:rPr lang="en-US" sz="3200" b="0" i="0" u="none" strike="noStrike" cap="none" err="1">
                <a:solidFill>
                  <a:schemeClr val="tx1">
                    <a:lumMod val="49000"/>
                  </a:schemeClr>
                </a:solidFill>
                <a:latin typeface="Poppins"/>
                <a:ea typeface="Calibri"/>
                <a:cs typeface="Calibri"/>
                <a:sym typeface="Calibri"/>
              </a:rPr>
              <a:t>Tonya.Buchan@ColoState.Edu</a:t>
            </a:r>
            <a:endParaRPr sz="3200" b="0" i="0" u="none" strike="noStrike" cap="none" err="1">
              <a:solidFill>
                <a:schemeClr val="tx1">
                  <a:lumMod val="49000"/>
                </a:schemeClr>
              </a:solidFill>
              <a:latin typeface="Poppins"/>
              <a:ea typeface="Calibri"/>
              <a:cs typeface="Calibri"/>
              <a:sym typeface="Calibri"/>
            </a:endParaRPr>
          </a:p>
        </p:txBody>
      </p:sp>
      <p:grpSp>
        <p:nvGrpSpPr>
          <p:cNvPr id="90" name="Google Shape;90;p1"/>
          <p:cNvGrpSpPr/>
          <p:nvPr/>
        </p:nvGrpSpPr>
        <p:grpSpPr>
          <a:xfrm>
            <a:off x="13723642" y="6147746"/>
            <a:ext cx="10020162" cy="4610560"/>
            <a:chOff x="3027" y="665029"/>
            <a:chExt cx="5010081" cy="2305280"/>
          </a:xfrm>
        </p:grpSpPr>
        <p:sp>
          <p:nvSpPr>
            <p:cNvPr id="91" name="Google Shape;91;p1"/>
            <p:cNvSpPr/>
            <p:nvPr/>
          </p:nvSpPr>
          <p:spPr>
            <a:xfrm>
              <a:off x="489080" y="665029"/>
              <a:ext cx="523441" cy="523441"/>
            </a:xfrm>
            <a:prstGeom prst="rect">
              <a:avLst/>
            </a:prstGeom>
            <a:blipFill rotWithShape="1">
              <a:blip r:embed="rId3">
                <a:alphaModFix/>
              </a:blip>
              <a:stretch>
                <a:fillRect/>
              </a:stretch>
            </a:blip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5600"/>
            </a:p>
          </p:txBody>
        </p:sp>
        <p:sp>
          <p:nvSpPr>
            <p:cNvPr id="92" name="Google Shape;92;p1"/>
            <p:cNvSpPr/>
            <p:nvPr/>
          </p:nvSpPr>
          <p:spPr>
            <a:xfrm>
              <a:off x="3027" y="1287597"/>
              <a:ext cx="1495546" cy="31546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5600"/>
            </a:p>
          </p:txBody>
        </p:sp>
        <p:sp>
          <p:nvSpPr>
            <p:cNvPr id="93" name="Google Shape;93;p1"/>
            <p:cNvSpPr txBox="1"/>
            <p:nvPr/>
          </p:nvSpPr>
          <p:spPr>
            <a:xfrm>
              <a:off x="3027" y="1287597"/>
              <a:ext cx="1495546" cy="31546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dk1"/>
                </a:buClr>
                <a:buSzPts val="2000"/>
                <a:buFont typeface="Calibri"/>
                <a:buNone/>
              </a:pPr>
              <a:r>
                <a:rPr lang="en-US" sz="4000" b="1" i="0" u="none" strike="noStrike" cap="none">
                  <a:solidFill>
                    <a:srgbClr val="2C2C2D"/>
                  </a:solidFill>
                  <a:latin typeface="Poppins"/>
                  <a:ea typeface="Calibri"/>
                  <a:cs typeface="Poppins"/>
                  <a:sym typeface="Calibri"/>
                </a:rPr>
                <a:t>Implement</a:t>
              </a:r>
              <a:endParaRPr sz="5600">
                <a:solidFill>
                  <a:srgbClr val="2C2C2D"/>
                </a:solidFill>
                <a:latin typeface="Poppins"/>
                <a:cs typeface="Poppins"/>
              </a:endParaRPr>
            </a:p>
          </p:txBody>
        </p:sp>
        <p:sp>
          <p:nvSpPr>
            <p:cNvPr id="94" name="Google Shape;94;p1"/>
            <p:cNvSpPr/>
            <p:nvPr/>
          </p:nvSpPr>
          <p:spPr>
            <a:xfrm>
              <a:off x="3027" y="1649170"/>
              <a:ext cx="1495546" cy="1321139"/>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5600"/>
            </a:p>
          </p:txBody>
        </p:sp>
        <p:sp>
          <p:nvSpPr>
            <p:cNvPr id="95" name="Google Shape;95;p1"/>
            <p:cNvSpPr txBox="1"/>
            <p:nvPr/>
          </p:nvSpPr>
          <p:spPr>
            <a:xfrm>
              <a:off x="3027" y="1649170"/>
              <a:ext cx="1495546" cy="132113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buClr>
                  <a:schemeClr val="dk1"/>
                </a:buClr>
                <a:buSzPts val="1400"/>
              </a:pPr>
              <a:r>
                <a:rPr lang="en-US" b="1" dirty="0">
                  <a:solidFill>
                    <a:schemeClr val="tx1">
                      <a:lumMod val="49000"/>
                    </a:schemeClr>
                  </a:solidFill>
                  <a:latin typeface="Poppins"/>
                  <a:ea typeface="Calibri"/>
                  <a:cs typeface="Poppins"/>
                  <a:sym typeface="Calibri"/>
                </a:rPr>
                <a:t>Add</a:t>
              </a:r>
              <a:r>
                <a:rPr lang="en-US" sz="2800" b="1" i="0" u="none" strike="noStrike" cap="none" dirty="0">
                  <a:solidFill>
                    <a:schemeClr val="tx1">
                      <a:lumMod val="49000"/>
                    </a:schemeClr>
                  </a:solidFill>
                  <a:latin typeface="Poppins"/>
                  <a:ea typeface="Calibri"/>
                  <a:cs typeface="Poppins"/>
                  <a:sym typeface="Calibri"/>
                </a:rPr>
                <a:t> practices</a:t>
              </a:r>
              <a:r>
                <a:rPr lang="en-US" sz="2800" b="0" i="0" u="none" strike="noStrike" cap="none" dirty="0">
                  <a:solidFill>
                    <a:schemeClr val="tx1">
                      <a:lumMod val="49000"/>
                    </a:schemeClr>
                  </a:solidFill>
                  <a:latin typeface="Poppins"/>
                  <a:ea typeface="Calibri"/>
                  <a:cs typeface="Poppins"/>
                  <a:sym typeface="Calibri"/>
                </a:rPr>
                <a:t> </a:t>
              </a:r>
              <a:r>
                <a:rPr lang="en-US" dirty="0">
                  <a:solidFill>
                    <a:schemeClr val="tx1">
                      <a:lumMod val="49000"/>
                    </a:schemeClr>
                  </a:solidFill>
                  <a:latin typeface="Poppins"/>
                  <a:ea typeface="Calibri"/>
                  <a:cs typeface="Poppins"/>
                  <a:sym typeface="Calibri"/>
                </a:rPr>
                <a:t>from Teaching Squares into your courses</a:t>
              </a:r>
              <a:endParaRPr lang="en-US" dirty="0">
                <a:solidFill>
                  <a:schemeClr val="tx1">
                    <a:lumMod val="49000"/>
                  </a:schemeClr>
                </a:solidFill>
                <a:latin typeface="Poppins"/>
                <a:cs typeface="Poppins"/>
              </a:endParaRPr>
            </a:p>
          </p:txBody>
        </p:sp>
        <p:sp>
          <p:nvSpPr>
            <p:cNvPr id="96" name="Google Shape;96;p1"/>
            <p:cNvSpPr/>
            <p:nvPr/>
          </p:nvSpPr>
          <p:spPr>
            <a:xfrm>
              <a:off x="2246347" y="665029"/>
              <a:ext cx="523441" cy="523441"/>
            </a:xfrm>
            <a:prstGeom prst="rect">
              <a:avLst/>
            </a:prstGeom>
            <a:blipFill rotWithShape="1">
              <a:blip r:embed="rId4">
                <a:alphaModFix/>
              </a:blip>
              <a:stretch>
                <a:fillRect/>
              </a:stretch>
            </a:blip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5600"/>
            </a:p>
          </p:txBody>
        </p:sp>
        <p:sp>
          <p:nvSpPr>
            <p:cNvPr id="97" name="Google Shape;97;p1"/>
            <p:cNvSpPr/>
            <p:nvPr/>
          </p:nvSpPr>
          <p:spPr>
            <a:xfrm>
              <a:off x="1760295" y="1287597"/>
              <a:ext cx="1495546" cy="31546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5600"/>
            </a:p>
          </p:txBody>
        </p:sp>
        <p:sp>
          <p:nvSpPr>
            <p:cNvPr id="98" name="Google Shape;98;p1"/>
            <p:cNvSpPr txBox="1"/>
            <p:nvPr/>
          </p:nvSpPr>
          <p:spPr>
            <a:xfrm>
              <a:off x="1760295" y="1287597"/>
              <a:ext cx="1495546" cy="31546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dk1"/>
                </a:buClr>
                <a:buSzPts val="2000"/>
                <a:buFont typeface="Calibri"/>
                <a:buNone/>
              </a:pPr>
              <a:r>
                <a:rPr lang="en-US" sz="4000" b="1" i="0" u="none" strike="noStrike" cap="none">
                  <a:solidFill>
                    <a:srgbClr val="2C2C2D"/>
                  </a:solidFill>
                  <a:latin typeface="Poppins"/>
                  <a:ea typeface="Calibri"/>
                  <a:cs typeface="Poppins"/>
                  <a:sym typeface="Calibri"/>
                </a:rPr>
                <a:t>Complete</a:t>
              </a:r>
              <a:endParaRPr sz="5600">
                <a:solidFill>
                  <a:srgbClr val="2C2C2D"/>
                </a:solidFill>
                <a:latin typeface="Poppins"/>
                <a:cs typeface="Poppins"/>
              </a:endParaRPr>
            </a:p>
          </p:txBody>
        </p:sp>
        <p:sp>
          <p:nvSpPr>
            <p:cNvPr id="99" name="Google Shape;99;p1"/>
            <p:cNvSpPr/>
            <p:nvPr/>
          </p:nvSpPr>
          <p:spPr>
            <a:xfrm>
              <a:off x="1760295" y="1649170"/>
              <a:ext cx="1495546" cy="1321139"/>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5600"/>
            </a:p>
          </p:txBody>
        </p:sp>
        <p:sp>
          <p:nvSpPr>
            <p:cNvPr id="100" name="Google Shape;100;p1"/>
            <p:cNvSpPr txBox="1"/>
            <p:nvPr/>
          </p:nvSpPr>
          <p:spPr>
            <a:xfrm>
              <a:off x="1760295" y="1649170"/>
              <a:ext cx="1495546" cy="132113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dk1"/>
                </a:buClr>
                <a:buSzPts val="1400"/>
                <a:buFont typeface="Calibri"/>
                <a:buNone/>
              </a:pPr>
              <a:r>
                <a:rPr lang="en-US" sz="2800" b="0" i="0" u="none" strike="noStrike" cap="none" dirty="0">
                  <a:solidFill>
                    <a:schemeClr val="tx1">
                      <a:lumMod val="49000"/>
                    </a:schemeClr>
                  </a:solidFill>
                  <a:latin typeface="Poppins"/>
                  <a:ea typeface="Calibri"/>
                  <a:cs typeface="Poppins"/>
                  <a:sym typeface="Calibri"/>
                </a:rPr>
                <a:t>Complete a</a:t>
              </a:r>
              <a:r>
                <a:rPr lang="en-US" sz="2800" b="1" i="0" u="none" strike="noStrike" cap="none" dirty="0">
                  <a:solidFill>
                    <a:schemeClr val="tx1">
                      <a:lumMod val="49000"/>
                    </a:schemeClr>
                  </a:solidFill>
                  <a:latin typeface="Poppins"/>
                  <a:ea typeface="Calibri"/>
                  <a:cs typeface="Poppins"/>
                  <a:sym typeface="Calibri"/>
                </a:rPr>
                <a:t> Post Implementation Reflection Form </a:t>
              </a:r>
              <a:r>
                <a:rPr lang="en-US" sz="2800" b="0" i="0" u="none" strike="noStrike" cap="none" dirty="0">
                  <a:solidFill>
                    <a:schemeClr val="tx1">
                      <a:lumMod val="49000"/>
                    </a:schemeClr>
                  </a:solidFill>
                  <a:latin typeface="Poppins"/>
                  <a:ea typeface="Calibri"/>
                  <a:cs typeface="Poppins"/>
                  <a:sym typeface="Calibri"/>
                </a:rPr>
                <a:t>to describe and reflect on changes</a:t>
              </a:r>
              <a:endParaRPr lang="en-US" dirty="0">
                <a:solidFill>
                  <a:schemeClr val="tx1">
                    <a:lumMod val="49000"/>
                  </a:schemeClr>
                </a:solidFill>
                <a:latin typeface="Poppins"/>
                <a:cs typeface="Poppins"/>
              </a:endParaRPr>
            </a:p>
          </p:txBody>
        </p:sp>
        <p:sp>
          <p:nvSpPr>
            <p:cNvPr id="101" name="Google Shape;101;p1"/>
            <p:cNvSpPr/>
            <p:nvPr/>
          </p:nvSpPr>
          <p:spPr>
            <a:xfrm>
              <a:off x="4003615" y="665029"/>
              <a:ext cx="523441" cy="523441"/>
            </a:xfrm>
            <a:prstGeom prst="rect">
              <a:avLst/>
            </a:prstGeom>
            <a:blipFill rotWithShape="1">
              <a:blip r:embed="rId5">
                <a:alphaModFix/>
              </a:blip>
              <a:stretch>
                <a:fillRect/>
              </a:stretch>
            </a:blip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5600"/>
            </a:p>
          </p:txBody>
        </p:sp>
        <p:sp>
          <p:nvSpPr>
            <p:cNvPr id="102" name="Google Shape;102;p1"/>
            <p:cNvSpPr/>
            <p:nvPr/>
          </p:nvSpPr>
          <p:spPr>
            <a:xfrm>
              <a:off x="3517562" y="1287597"/>
              <a:ext cx="1495546" cy="315466"/>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5600"/>
            </a:p>
          </p:txBody>
        </p:sp>
        <p:sp>
          <p:nvSpPr>
            <p:cNvPr id="103" name="Google Shape;103;p1"/>
            <p:cNvSpPr txBox="1"/>
            <p:nvPr/>
          </p:nvSpPr>
          <p:spPr>
            <a:xfrm>
              <a:off x="3517562" y="1287597"/>
              <a:ext cx="1495546" cy="31546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dk1"/>
                </a:buClr>
                <a:buSzPts val="2000"/>
                <a:buFont typeface="Calibri"/>
                <a:buNone/>
              </a:pPr>
              <a:r>
                <a:rPr lang="en-US" sz="4000" b="1" i="0" u="none" strike="noStrike" cap="none">
                  <a:solidFill>
                    <a:srgbClr val="2C2C2D"/>
                  </a:solidFill>
                  <a:latin typeface="Poppins"/>
                  <a:ea typeface="Calibri"/>
                  <a:cs typeface="Poppins"/>
                  <a:sym typeface="Calibri"/>
                </a:rPr>
                <a:t>Upload</a:t>
              </a:r>
              <a:endParaRPr sz="5600">
                <a:solidFill>
                  <a:srgbClr val="2C2C2D"/>
                </a:solidFill>
                <a:latin typeface="Poppins"/>
                <a:cs typeface="Poppins"/>
              </a:endParaRPr>
            </a:p>
          </p:txBody>
        </p:sp>
        <p:sp>
          <p:nvSpPr>
            <p:cNvPr id="104" name="Google Shape;104;p1"/>
            <p:cNvSpPr/>
            <p:nvPr/>
          </p:nvSpPr>
          <p:spPr>
            <a:xfrm>
              <a:off x="3517562" y="1649170"/>
              <a:ext cx="1495546" cy="1321139"/>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5600"/>
            </a:p>
          </p:txBody>
        </p:sp>
        <p:sp>
          <p:nvSpPr>
            <p:cNvPr id="105" name="Google Shape;105;p1"/>
            <p:cNvSpPr txBox="1"/>
            <p:nvPr/>
          </p:nvSpPr>
          <p:spPr>
            <a:xfrm>
              <a:off x="3517562" y="1649170"/>
              <a:ext cx="1495546" cy="132113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buClr>
                  <a:schemeClr val="dk1"/>
                </a:buClr>
                <a:buSzPts val="1400"/>
              </a:pPr>
              <a:r>
                <a:rPr lang="en-US" sz="2800" b="0" i="0" u="none" strike="noStrike" cap="none" dirty="0">
                  <a:solidFill>
                    <a:schemeClr val="tx1">
                      <a:lumMod val="49000"/>
                    </a:schemeClr>
                  </a:solidFill>
                  <a:latin typeface="Poppins"/>
                  <a:ea typeface="Calibri"/>
                  <a:cs typeface="Poppins"/>
                  <a:sym typeface="Calibri"/>
                </a:rPr>
                <a:t>Upload the</a:t>
              </a:r>
              <a:r>
                <a:rPr lang="en-US" sz="2800" b="0" i="1" u="none" strike="noStrike" cap="none" dirty="0">
                  <a:solidFill>
                    <a:schemeClr val="tx1">
                      <a:lumMod val="49000"/>
                    </a:schemeClr>
                  </a:solidFill>
                  <a:latin typeface="Poppins"/>
                  <a:ea typeface="Calibri"/>
                  <a:cs typeface="Poppins"/>
                  <a:sym typeface="Calibri"/>
                </a:rPr>
                <a:t> </a:t>
              </a:r>
              <a:r>
                <a:rPr lang="en-US" sz="2800" b="1" i="0" u="none" strike="noStrike" cap="none" dirty="0">
                  <a:solidFill>
                    <a:schemeClr val="tx1">
                      <a:lumMod val="49000"/>
                    </a:schemeClr>
                  </a:solidFill>
                  <a:latin typeface="Poppins"/>
                  <a:ea typeface="Calibri"/>
                  <a:cs typeface="Poppins"/>
                  <a:sym typeface="Calibri"/>
                </a:rPr>
                <a:t>Post Implementation Reflection Form </a:t>
              </a:r>
              <a:r>
                <a:rPr lang="en-US" sz="2800" b="0" i="0" u="none" strike="noStrike" cap="none" dirty="0">
                  <a:solidFill>
                    <a:schemeClr val="tx1">
                      <a:lumMod val="49000"/>
                    </a:schemeClr>
                  </a:solidFill>
                  <a:latin typeface="Poppins"/>
                  <a:ea typeface="Calibri"/>
                  <a:cs typeface="Poppins"/>
                  <a:sym typeface="Calibri"/>
                </a:rPr>
                <a:t>to </a:t>
              </a:r>
              <a:r>
                <a:rPr lang="en-US" i="1" dirty="0">
                  <a:solidFill>
                    <a:schemeClr val="tx1">
                      <a:lumMod val="49000"/>
                    </a:schemeClr>
                  </a:solidFill>
                  <a:latin typeface="Poppins"/>
                  <a:ea typeface="Calibri"/>
                  <a:cs typeface="Poppins"/>
                  <a:sym typeface="Calibri"/>
                </a:rPr>
                <a:t>Bridge/ MyLearning</a:t>
              </a:r>
              <a:r>
                <a:rPr lang="en-US" sz="2800" b="0" i="1" u="none" strike="noStrike" cap="none" dirty="0">
                  <a:solidFill>
                    <a:schemeClr val="tx1">
                      <a:lumMod val="49000"/>
                    </a:schemeClr>
                  </a:solidFill>
                  <a:latin typeface="Poppins"/>
                  <a:ea typeface="Calibri"/>
                  <a:cs typeface="Poppins"/>
                  <a:sym typeface="Calibri"/>
                </a:rPr>
                <a:t>/</a:t>
              </a:r>
              <a:r>
                <a:rPr lang="en-US" sz="2800" b="0" i="0" u="none" strike="noStrike" cap="none" dirty="0">
                  <a:solidFill>
                    <a:schemeClr val="tx1">
                      <a:lumMod val="49000"/>
                    </a:schemeClr>
                  </a:solidFill>
                  <a:latin typeface="Poppins"/>
                  <a:ea typeface="Calibri"/>
                  <a:cs typeface="Poppins"/>
                  <a:sym typeface="Calibri"/>
                </a:rPr>
                <a:t>for approval</a:t>
              </a:r>
              <a:endParaRPr sz="5600" dirty="0">
                <a:solidFill>
                  <a:schemeClr val="tx1">
                    <a:lumMod val="49000"/>
                  </a:schemeClr>
                </a:solidFill>
                <a:latin typeface="Poppins"/>
                <a:cs typeface="Poppins"/>
              </a:endParaRPr>
            </a:p>
          </p:txBody>
        </p:sp>
      </p:grpSp>
      <p:sp>
        <p:nvSpPr>
          <p:cNvPr id="106" name="Google Shape;106;p1"/>
          <p:cNvSpPr txBox="1">
            <a:spLocks noGrp="1"/>
          </p:cNvSpPr>
          <p:nvPr>
            <p:ph type="title"/>
          </p:nvPr>
        </p:nvSpPr>
        <p:spPr>
          <a:xfrm>
            <a:off x="13717589" y="3463334"/>
            <a:ext cx="10032272" cy="2712874"/>
          </a:xfrm>
          <a:prstGeom prst="rect">
            <a:avLst/>
          </a:prstGeom>
          <a:noFill/>
          <a:ln>
            <a:noFill/>
          </a:ln>
        </p:spPr>
        <p:txBody>
          <a:bodyPr spcFirstLastPara="1" wrap="square" lIns="182850" tIns="91400" rIns="182850" bIns="914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chemeClr val="dk1"/>
              </a:buClr>
              <a:buSzPts val="2000"/>
              <a:buFont typeface="Calibri"/>
              <a:buNone/>
            </a:pPr>
            <a:r>
              <a:rPr lang="en-US" sz="4000" b="1">
                <a:latin typeface="Poppins"/>
                <a:cs typeface="Poppins"/>
              </a:rPr>
              <a:t>Earning Domain Experience Units (DEU’s)</a:t>
            </a:r>
            <a:endParaRPr>
              <a:latin typeface="Poppins"/>
              <a:cs typeface="Poppins"/>
            </a:endParaRPr>
          </a:p>
        </p:txBody>
      </p:sp>
      <p:sp>
        <p:nvSpPr>
          <p:cNvPr id="107" name="Google Shape;107;p1"/>
          <p:cNvSpPr/>
          <p:nvPr/>
        </p:nvSpPr>
        <p:spPr>
          <a:xfrm>
            <a:off x="1685245" y="7854961"/>
            <a:ext cx="10508036" cy="2215910"/>
          </a:xfrm>
          <a:prstGeom prst="rect">
            <a:avLst/>
          </a:prstGeom>
          <a:noFill/>
          <a:ln>
            <a:noFill/>
          </a:ln>
        </p:spPr>
        <p:txBody>
          <a:bodyPr spcFirstLastPara="1" wrap="square" lIns="182850" tIns="91400" rIns="182850" bIns="914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4400">
                <a:latin typeface="Poppins"/>
                <a:ea typeface="Calibri"/>
                <a:cs typeface="Poppins"/>
                <a:sym typeface="Calibri"/>
              </a:rPr>
              <a:t>Teaching Squares</a:t>
            </a:r>
            <a:r>
              <a:rPr lang="en-US" sz="4400" i="0" u="none" strike="noStrike" cap="none">
                <a:solidFill>
                  <a:srgbClr val="000000"/>
                </a:solidFill>
                <a:latin typeface="Poppins"/>
                <a:ea typeface="Calibri"/>
                <a:cs typeface="Poppins"/>
                <a:sym typeface="Calibri"/>
              </a:rPr>
              <a:t> is eligible for </a:t>
            </a:r>
            <a:r>
              <a:rPr lang="en-US" sz="4400" b="1">
                <a:latin typeface="Poppins"/>
                <a:ea typeface="Calibri"/>
                <a:cs typeface="Poppins"/>
                <a:sym typeface="Calibri"/>
              </a:rPr>
              <a:t>7</a:t>
            </a:r>
            <a:r>
              <a:rPr lang="en-US" sz="4400" b="1" i="0" u="none" strike="noStrike" cap="none">
                <a:solidFill>
                  <a:srgbClr val="000000"/>
                </a:solidFill>
                <a:latin typeface="Poppins"/>
                <a:ea typeface="Calibri"/>
                <a:cs typeface="Poppins"/>
                <a:sym typeface="Calibri"/>
              </a:rPr>
              <a:t> domain experience units (DEU)</a:t>
            </a:r>
            <a:r>
              <a:rPr lang="en-US" sz="4400" i="0" u="none" strike="noStrike" cap="none">
                <a:solidFill>
                  <a:srgbClr val="000000"/>
                </a:solidFill>
                <a:latin typeface="Poppins"/>
                <a:ea typeface="Calibri"/>
                <a:cs typeface="Poppins"/>
                <a:sym typeface="Calibri"/>
              </a:rPr>
              <a:t> in </a:t>
            </a:r>
            <a:r>
              <a:rPr lang="en-US" sz="4400">
                <a:latin typeface="Poppins"/>
                <a:ea typeface="Calibri"/>
                <a:cs typeface="Poppins"/>
                <a:sym typeface="Calibri"/>
              </a:rPr>
              <a:t>one TEF</a:t>
            </a:r>
            <a:r>
              <a:rPr lang="en-US" sz="4400" i="0" u="none" strike="noStrike" cap="none">
                <a:solidFill>
                  <a:srgbClr val="000000"/>
                </a:solidFill>
                <a:latin typeface="Poppins"/>
                <a:ea typeface="Calibri"/>
                <a:cs typeface="Poppins"/>
                <a:sym typeface="Calibri"/>
              </a:rPr>
              <a:t> domain. </a:t>
            </a:r>
            <a:endParaRPr sz="4400" i="0" u="none" strike="noStrike" cap="none">
              <a:solidFill>
                <a:schemeClr val="dk1"/>
              </a:solidFill>
              <a:latin typeface="Poppins"/>
              <a:ea typeface="Calibri"/>
              <a:cs typeface="Poppins"/>
              <a:sym typeface="Calibri"/>
            </a:endParaRPr>
          </a:p>
        </p:txBody>
      </p:sp>
      <p:pic>
        <p:nvPicPr>
          <p:cNvPr id="108" name="Google Shape;108;p1" descr="Slide title is Teaching Effectiveness Initiative earning  domain experience units in Inclusive Pedagogy "/>
          <p:cNvPicPr preferRelativeResize="0"/>
          <p:nvPr/>
        </p:nvPicPr>
        <p:blipFill rotWithShape="1">
          <a:blip r:embed="rId6">
            <a:alphaModFix/>
          </a:blip>
          <a:srcRect/>
          <a:stretch/>
        </p:blipFill>
        <p:spPr>
          <a:xfrm>
            <a:off x="1446339" y="2662185"/>
            <a:ext cx="11197428" cy="4311006"/>
          </a:xfrm>
          <a:prstGeom prst="rect">
            <a:avLst/>
          </a:prstGeom>
          <a:noFill/>
          <a:ln>
            <a:noFill/>
          </a:ln>
          <a:effectLst>
            <a:outerShdw blurRad="406400" dist="317500" dir="5400000" sx="89000" sy="89000" rotWithShape="0">
              <a:srgbClr val="000000">
                <a:alpha val="14901"/>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B9A32-7162-629C-31D0-669F6C6D300C}"/>
              </a:ext>
            </a:extLst>
          </p:cNvPr>
          <p:cNvSpPr>
            <a:spLocks noGrp="1"/>
          </p:cNvSpPr>
          <p:nvPr>
            <p:ph type="title"/>
          </p:nvPr>
        </p:nvSpPr>
        <p:spPr>
          <a:xfrm>
            <a:off x="13743283" y="3964899"/>
            <a:ext cx="8581832" cy="2893100"/>
          </a:xfrm>
        </p:spPr>
        <p:txBody>
          <a:bodyPr vert="horz" lIns="243840" tIns="121920" rIns="243840" bIns="121920" rtlCol="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4" b="0" i="0" u="none" strike="noStrike" cap="none">
                <a:solidFill>
                  <a:srgbClr val="000000"/>
                </a:solidFill>
                <a:latin typeface="Arial"/>
                <a:ea typeface="Arial"/>
                <a:cs typeface="Arial"/>
                <a:sym typeface="Arial"/>
              </a:defRPr>
            </a:lvl9pPr>
          </a:lstStyle>
          <a:p>
            <a:pPr>
              <a:spcBef>
                <a:spcPct val="0"/>
              </a:spcBef>
            </a:pPr>
            <a:r>
              <a:rPr lang="en-US" sz="11500" kern="1200" dirty="0">
                <a:solidFill>
                  <a:schemeClr val="tx2"/>
                </a:solidFill>
              </a:rPr>
              <a:t>The future...</a:t>
            </a:r>
          </a:p>
        </p:txBody>
      </p:sp>
      <p:pic>
        <p:nvPicPr>
          <p:cNvPr id="4" name="Content Placeholder 3" descr="Future with solid fill">
            <a:extLst>
              <a:ext uri="{FF2B5EF4-FFF2-40B4-BE49-F238E27FC236}">
                <a16:creationId xmlns:a16="http://schemas.microsoft.com/office/drawing/2014/main" id="{9E460573-7F5F-4ACE-B04F-47E8F0881284}"/>
              </a:ext>
            </a:extLst>
          </p:cNvPr>
          <p:cNvPicPr>
            <a:picLocks noGrp="1" noChangeAspect="1"/>
          </p:cNvPicPr>
          <p:nvPr>
            <p:ph idx="14"/>
          </p:nvPr>
        </p:nvPicPr>
        <p:blipFill>
          <a:blip r:embed="rId3">
            <a:extLst>
              <a:ext uri="{96DAC541-7B7A-43D3-8B79-37D633B846F1}">
                <asvg:svgBlip xmlns:asvg="http://schemas.microsoft.com/office/drawing/2016/SVG/main" r:embed="rId4"/>
              </a:ext>
            </a:extLst>
          </a:blip>
          <a:stretch>
            <a:fillRect/>
          </a:stretch>
        </p:blipFill>
        <p:spPr>
          <a:xfrm>
            <a:off x="938521" y="1035911"/>
            <a:ext cx="11644177" cy="11644177"/>
          </a:xfrm>
        </p:spPr>
      </p:pic>
    </p:spTree>
    <p:extLst>
      <p:ext uri="{BB962C8B-B14F-4D97-AF65-F5344CB8AC3E}">
        <p14:creationId xmlns:p14="http://schemas.microsoft.com/office/powerpoint/2010/main" val="38611342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Office Theme">
  <a:themeElements>
    <a:clrScheme name="CSU Find Your Energy">
      <a:dk1>
        <a:srgbClr val="59595B"/>
      </a:dk1>
      <a:lt1>
        <a:srgbClr val="FFFFFF"/>
      </a:lt1>
      <a:dk2>
        <a:srgbClr val="1E4D2B"/>
      </a:dk2>
      <a:lt2>
        <a:srgbClr val="C8C371"/>
      </a:lt2>
      <a:accent1>
        <a:srgbClr val="82C403"/>
      </a:accent1>
      <a:accent2>
        <a:srgbClr val="CFFC00"/>
      </a:accent2>
      <a:accent3>
        <a:srgbClr val="E56954"/>
      </a:accent3>
      <a:accent4>
        <a:srgbClr val="008FB2"/>
      </a:accent4>
      <a:accent5>
        <a:srgbClr val="7E5373"/>
      </a:accent5>
      <a:accent6>
        <a:srgbClr val="FEC037"/>
      </a:accent6>
      <a:hlink>
        <a:srgbClr val="3246A4"/>
      </a:hlink>
      <a:folHlink>
        <a:srgbClr val="6B15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201a216-9287-4c81-b2cb-da7dbe82423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A8AA0D10DB8A0478DE9CB387453C0AF" ma:contentTypeVersion="15" ma:contentTypeDescription="Create a new document." ma:contentTypeScope="" ma:versionID="91a4ff7865bc11061432f42499e77e47">
  <xsd:schema xmlns:xsd="http://www.w3.org/2001/XMLSchema" xmlns:xs="http://www.w3.org/2001/XMLSchema" xmlns:p="http://schemas.microsoft.com/office/2006/metadata/properties" xmlns:ns2="c201a216-9287-4c81-b2cb-da7dbe82423c" xmlns:ns3="b2e97c55-ee82-4c9f-abb3-f3290b25eb10" targetNamespace="http://schemas.microsoft.com/office/2006/metadata/properties" ma:root="true" ma:fieldsID="2628052df2c788097f6955cc0d3c8e28" ns2:_="" ns3:_="">
    <xsd:import namespace="c201a216-9287-4c81-b2cb-da7dbe82423c"/>
    <xsd:import namespace="b2e97c55-ee82-4c9f-abb3-f3290b25eb1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01a216-9287-4c81-b2cb-da7dbe8242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809afe7-41e7-411a-ade2-84efccde1b30"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97c55-ee82-4c9f-abb3-f3290b25eb1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CE2FDB-1340-4EC6-A59F-859CD6A689B8}">
  <ds:schemaRefs>
    <ds:schemaRef ds:uri="b2e97c55-ee82-4c9f-abb3-f3290b25eb10"/>
    <ds:schemaRef ds:uri="c201a216-9287-4c81-b2cb-da7dbe82423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F1E1948-0E05-4BCF-BA8B-E72B9E8A499F}">
  <ds:schemaRefs>
    <ds:schemaRef ds:uri="http://schemas.microsoft.com/sharepoint/v3/contenttype/forms"/>
  </ds:schemaRefs>
</ds:datastoreItem>
</file>

<file path=customXml/itemProps3.xml><?xml version="1.0" encoding="utf-8"?>
<ds:datastoreItem xmlns:ds="http://schemas.openxmlformats.org/officeDocument/2006/customXml" ds:itemID="{E5C1C805-CF54-406E-9705-8ABAE69F9D69}">
  <ds:schemaRefs>
    <ds:schemaRef ds:uri="b2e97c55-ee82-4c9f-abb3-f3290b25eb10"/>
    <ds:schemaRef ds:uri="c201a216-9287-4c81-b2cb-da7dbe8242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34</TotalTime>
  <Words>843</Words>
  <Application>Microsoft Macintosh PowerPoint</Application>
  <PresentationFormat>Custom</PresentationFormat>
  <Paragraphs>100</Paragraphs>
  <Slides>10</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Arial</vt:lpstr>
      <vt:lpstr>Arial,Sans-Serif</vt:lpstr>
      <vt:lpstr>Calibri</vt:lpstr>
      <vt:lpstr>Calibri Light</vt:lpstr>
      <vt:lpstr>Franklin Gothic Book</vt:lpstr>
      <vt:lpstr>Lato</vt:lpstr>
      <vt:lpstr>Nunito</vt:lpstr>
      <vt:lpstr>Poppins</vt:lpstr>
      <vt:lpstr>Raleway</vt:lpstr>
      <vt:lpstr>Office Theme</vt:lpstr>
      <vt:lpstr>Teaching Squares:  Growing Your Teaching Practice Through Classroom Observation</vt:lpstr>
      <vt:lpstr>Our Community Agreement...</vt:lpstr>
      <vt:lpstr>Announcements</vt:lpstr>
      <vt:lpstr>Post Observation #2 Feedback</vt:lpstr>
      <vt:lpstr>Thank You!</vt:lpstr>
      <vt:lpstr>What is Your Teaching Squares Nugget? </vt:lpstr>
      <vt:lpstr>Consider &amp; Discuss...</vt:lpstr>
      <vt:lpstr>Earning Domain Experience Units (DEU’s)</vt:lpstr>
      <vt:lpstr>The future...</vt:lpstr>
      <vt:lpstr>Your Feedback is Important to us!</vt:lpstr>
    </vt:vector>
  </TitlesOfParts>
  <Company>Colorado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 Curtis</dc:creator>
  <cp:lastModifiedBy>Buchan,Tonya</cp:lastModifiedBy>
  <cp:revision>207</cp:revision>
  <dcterms:created xsi:type="dcterms:W3CDTF">2015-06-30T23:05:53Z</dcterms:created>
  <dcterms:modified xsi:type="dcterms:W3CDTF">2024-10-21T22:31:28Z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0x0101007A8AA0D10DB8A0478DE9CB387453C0AF</vt:lpwstr>
  </property>
  <property fmtid="{D5CDD505-2E9C-101B-9397-08002B2CF9AE}" pid="3" name="MediaServiceImageTags">
    <vt:lpwstr/>
  </property>
</Properties>
</file>