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461" r:id="rId5"/>
    <p:sldId id="300" r:id="rId6"/>
    <p:sldId id="261" r:id="rId7"/>
    <p:sldId id="294" r:id="rId8"/>
    <p:sldId id="335" r:id="rId9"/>
    <p:sldId id="259" r:id="rId10"/>
    <p:sldId id="264" r:id="rId11"/>
    <p:sldId id="338" r:id="rId12"/>
    <p:sldId id="339" r:id="rId13"/>
    <p:sldId id="341" r:id="rId14"/>
    <p:sldId id="267" r:id="rId15"/>
    <p:sldId id="327" r:id="rId16"/>
    <p:sldId id="342" r:id="rId17"/>
    <p:sldId id="340" r:id="rId18"/>
    <p:sldId id="274" r:id="rId19"/>
    <p:sldId id="317" r:id="rId20"/>
    <p:sldId id="309" r:id="rId21"/>
  </p:sldIdLst>
  <p:sldSz cx="24387175" cy="13716000"/>
  <p:notesSz cx="6858000" cy="9144000"/>
  <p:defaultTextStyle>
    <a:defPPr>
      <a:defRPr lang="en-US"/>
    </a:defPPr>
    <a:lvl1pPr marL="0" algn="l" defTabSz="898799" rtl="0" eaLnBrk="1" latinLnBrk="0" hangingPunct="1">
      <a:defRPr sz="3530" kern="1200">
        <a:solidFill>
          <a:schemeClr val="tx1"/>
        </a:solidFill>
        <a:latin typeface="+mn-lt"/>
        <a:ea typeface="+mn-ea"/>
        <a:cs typeface="+mn-cs"/>
      </a:defRPr>
    </a:lvl1pPr>
    <a:lvl2pPr marL="898799" algn="l" defTabSz="898799" rtl="0" eaLnBrk="1" latinLnBrk="0" hangingPunct="1">
      <a:defRPr sz="3530" kern="1200">
        <a:solidFill>
          <a:schemeClr val="tx1"/>
        </a:solidFill>
        <a:latin typeface="+mn-lt"/>
        <a:ea typeface="+mn-ea"/>
        <a:cs typeface="+mn-cs"/>
      </a:defRPr>
    </a:lvl2pPr>
    <a:lvl3pPr marL="1797601" algn="l" defTabSz="898799" rtl="0" eaLnBrk="1" latinLnBrk="0" hangingPunct="1">
      <a:defRPr sz="3530" kern="1200">
        <a:solidFill>
          <a:schemeClr val="tx1"/>
        </a:solidFill>
        <a:latin typeface="+mn-lt"/>
        <a:ea typeface="+mn-ea"/>
        <a:cs typeface="+mn-cs"/>
      </a:defRPr>
    </a:lvl3pPr>
    <a:lvl4pPr marL="2696401" algn="l" defTabSz="898799" rtl="0" eaLnBrk="1" latinLnBrk="0" hangingPunct="1">
      <a:defRPr sz="3530" kern="1200">
        <a:solidFill>
          <a:schemeClr val="tx1"/>
        </a:solidFill>
        <a:latin typeface="+mn-lt"/>
        <a:ea typeface="+mn-ea"/>
        <a:cs typeface="+mn-cs"/>
      </a:defRPr>
    </a:lvl4pPr>
    <a:lvl5pPr marL="3595203" algn="l" defTabSz="898799" rtl="0" eaLnBrk="1" latinLnBrk="0" hangingPunct="1">
      <a:defRPr sz="3530" kern="1200">
        <a:solidFill>
          <a:schemeClr val="tx1"/>
        </a:solidFill>
        <a:latin typeface="+mn-lt"/>
        <a:ea typeface="+mn-ea"/>
        <a:cs typeface="+mn-cs"/>
      </a:defRPr>
    </a:lvl5pPr>
    <a:lvl6pPr marL="4494003" algn="l" defTabSz="898799" rtl="0" eaLnBrk="1" latinLnBrk="0" hangingPunct="1">
      <a:defRPr sz="3530" kern="1200">
        <a:solidFill>
          <a:schemeClr val="tx1"/>
        </a:solidFill>
        <a:latin typeface="+mn-lt"/>
        <a:ea typeface="+mn-ea"/>
        <a:cs typeface="+mn-cs"/>
      </a:defRPr>
    </a:lvl6pPr>
    <a:lvl7pPr marL="5392802" algn="l" defTabSz="898799" rtl="0" eaLnBrk="1" latinLnBrk="0" hangingPunct="1">
      <a:defRPr sz="3530" kern="1200">
        <a:solidFill>
          <a:schemeClr val="tx1"/>
        </a:solidFill>
        <a:latin typeface="+mn-lt"/>
        <a:ea typeface="+mn-ea"/>
        <a:cs typeface="+mn-cs"/>
      </a:defRPr>
    </a:lvl7pPr>
    <a:lvl8pPr marL="6291604" algn="l" defTabSz="898799" rtl="0" eaLnBrk="1" latinLnBrk="0" hangingPunct="1">
      <a:defRPr sz="3530" kern="1200">
        <a:solidFill>
          <a:schemeClr val="tx1"/>
        </a:solidFill>
        <a:latin typeface="+mn-lt"/>
        <a:ea typeface="+mn-ea"/>
        <a:cs typeface="+mn-cs"/>
      </a:defRPr>
    </a:lvl8pPr>
    <a:lvl9pPr marL="7190402" algn="l" defTabSz="898799" rtl="0" eaLnBrk="1" latinLnBrk="0" hangingPunct="1">
      <a:defRPr sz="353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2DF856-FED9-9B4A-A1C5-94BF3C80CFA0}">
          <p14:sldIdLst>
            <p14:sldId id="461"/>
            <p14:sldId id="300"/>
            <p14:sldId id="261"/>
            <p14:sldId id="294"/>
            <p14:sldId id="335"/>
            <p14:sldId id="259"/>
            <p14:sldId id="264"/>
            <p14:sldId id="338"/>
            <p14:sldId id="339"/>
            <p14:sldId id="341"/>
            <p14:sldId id="267"/>
            <p14:sldId id="327"/>
            <p14:sldId id="342"/>
            <p14:sldId id="340"/>
            <p14:sldId id="274"/>
            <p14:sldId id="317"/>
            <p14:sldId id="309"/>
          </p14:sldIdLst>
        </p14:section>
      </p14:sectionLst>
    </p:ex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5456"/>
    <a:srgbClr val="7E5475"/>
    <a:srgbClr val="008FB3"/>
    <a:srgbClr val="E3CDB1"/>
    <a:srgbClr val="FFC038"/>
    <a:srgbClr val="E56A54"/>
    <a:srgbClr val="006144"/>
    <a:srgbClr val="CCCCCC"/>
    <a:srgbClr val="E559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48338"/>
  </p:normalViewPr>
  <p:slideViewPr>
    <p:cSldViewPr snapToGrid="0">
      <p:cViewPr varScale="1">
        <p:scale>
          <a:sx n="26" d="100"/>
          <a:sy n="26" d="100"/>
        </p:scale>
        <p:origin x="3064" y="216"/>
      </p:cViewPr>
      <p:guideLst>
        <p:guide orient="horz" pos="4320"/>
        <p:guide pos="768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9CD18-6661-3F4C-908B-75864F81F84D}" type="doc">
      <dgm:prSet loTypeId="urn:microsoft.com/office/officeart/2005/8/layout/matrix3" loCatId="" qsTypeId="urn:microsoft.com/office/officeart/2005/8/quickstyle/simple1" qsCatId="simple" csTypeId="urn:microsoft.com/office/officeart/2005/8/colors/accent1_2" csCatId="accent1" phldr="1"/>
      <dgm:spPr/>
      <dgm:t>
        <a:bodyPr/>
        <a:lstStyle/>
        <a:p>
          <a:endParaRPr lang="en-US"/>
        </a:p>
      </dgm:t>
    </dgm:pt>
    <dgm:pt modelId="{86A88180-AC56-BA46-A42B-729BAB563EF3}">
      <dgm:prSet phldrT="[Text]"/>
      <dgm:spPr>
        <a:solidFill>
          <a:srgbClr val="105456"/>
        </a:solidFill>
        <a:ln>
          <a:noFill/>
        </a:ln>
      </dgm:spPr>
      <dgm:t>
        <a:bodyPr/>
        <a:lstStyle/>
        <a:p>
          <a:r>
            <a:rPr lang="en-US"/>
            <a:t>Reciprocity &amp; Collaboration</a:t>
          </a:r>
        </a:p>
      </dgm:t>
    </dgm:pt>
    <dgm:pt modelId="{949B9480-0D05-9643-813E-519A27F419A3}" type="parTrans" cxnId="{8D2C3FDD-33FB-F54B-9D45-E39298785BA0}">
      <dgm:prSet/>
      <dgm:spPr/>
      <dgm:t>
        <a:bodyPr/>
        <a:lstStyle/>
        <a:p>
          <a:endParaRPr lang="en-US"/>
        </a:p>
      </dgm:t>
    </dgm:pt>
    <dgm:pt modelId="{68BFD9FE-B520-0041-AF58-A2B213572B89}" type="sibTrans" cxnId="{8D2C3FDD-33FB-F54B-9D45-E39298785BA0}">
      <dgm:prSet/>
      <dgm:spPr/>
      <dgm:t>
        <a:bodyPr/>
        <a:lstStyle/>
        <a:p>
          <a:endParaRPr lang="en-US"/>
        </a:p>
      </dgm:t>
    </dgm:pt>
    <dgm:pt modelId="{4BD8737A-7AFE-4247-89E1-581918E93194}">
      <dgm:prSet phldrT="[Text]"/>
      <dgm:spPr>
        <a:solidFill>
          <a:srgbClr val="008FB3"/>
        </a:solidFill>
        <a:ln>
          <a:noFill/>
        </a:ln>
      </dgm:spPr>
      <dgm:t>
        <a:bodyPr/>
        <a:lstStyle/>
        <a:p>
          <a:r>
            <a:rPr lang="en-US"/>
            <a:t>Appreciation</a:t>
          </a:r>
        </a:p>
      </dgm:t>
    </dgm:pt>
    <dgm:pt modelId="{295BEDC2-6C01-AB4D-A052-B63DD5A84216}" type="parTrans" cxnId="{87E36EE3-8DA7-594C-A86A-DFFA23F40F39}">
      <dgm:prSet/>
      <dgm:spPr/>
      <dgm:t>
        <a:bodyPr/>
        <a:lstStyle/>
        <a:p>
          <a:endParaRPr lang="en-US"/>
        </a:p>
      </dgm:t>
    </dgm:pt>
    <dgm:pt modelId="{5DF1036C-4E0B-CC4B-BDA9-F6C3BA457036}" type="sibTrans" cxnId="{87E36EE3-8DA7-594C-A86A-DFFA23F40F39}">
      <dgm:prSet/>
      <dgm:spPr/>
      <dgm:t>
        <a:bodyPr/>
        <a:lstStyle/>
        <a:p>
          <a:endParaRPr lang="en-US"/>
        </a:p>
      </dgm:t>
    </dgm:pt>
    <dgm:pt modelId="{6F926358-245B-4143-8C0A-32526441C2AE}">
      <dgm:prSet phldrT="[Text]"/>
      <dgm:spPr>
        <a:solidFill>
          <a:srgbClr val="7E5475"/>
        </a:solidFill>
        <a:ln>
          <a:noFill/>
        </a:ln>
      </dgm:spPr>
      <dgm:t>
        <a:bodyPr/>
        <a:lstStyle/>
        <a:p>
          <a:r>
            <a:rPr lang="en-US"/>
            <a:t>Self-Reflection</a:t>
          </a:r>
        </a:p>
      </dgm:t>
    </dgm:pt>
    <dgm:pt modelId="{D494FE24-389E-1F40-A514-2370D9C20DBA}" type="parTrans" cxnId="{5CF10A27-CA74-0B46-B461-F12880EC033D}">
      <dgm:prSet/>
      <dgm:spPr/>
      <dgm:t>
        <a:bodyPr/>
        <a:lstStyle/>
        <a:p>
          <a:endParaRPr lang="en-US"/>
        </a:p>
      </dgm:t>
    </dgm:pt>
    <dgm:pt modelId="{7E340A97-78F9-7C46-909B-63D4D8E2C5E3}" type="sibTrans" cxnId="{5CF10A27-CA74-0B46-B461-F12880EC033D}">
      <dgm:prSet/>
      <dgm:spPr/>
      <dgm:t>
        <a:bodyPr/>
        <a:lstStyle/>
        <a:p>
          <a:endParaRPr lang="en-US"/>
        </a:p>
      </dgm:t>
    </dgm:pt>
    <dgm:pt modelId="{390024C9-81B6-4445-A8EC-AFADE4BCB956}">
      <dgm:prSet phldrT="[Text]"/>
      <dgm:spPr>
        <a:solidFill>
          <a:srgbClr val="E56A54"/>
        </a:solidFill>
        <a:ln>
          <a:noFill/>
        </a:ln>
      </dgm:spPr>
      <dgm:t>
        <a:bodyPr/>
        <a:lstStyle/>
        <a:p>
          <a:r>
            <a:rPr lang="en-US"/>
            <a:t>Respect</a:t>
          </a:r>
        </a:p>
      </dgm:t>
    </dgm:pt>
    <dgm:pt modelId="{C09BE4B6-728A-EA4A-AC8A-DB2371D3F447}" type="parTrans" cxnId="{3DB1B2C5-67F3-E744-97F1-94AA2EB70FF8}">
      <dgm:prSet/>
      <dgm:spPr/>
      <dgm:t>
        <a:bodyPr/>
        <a:lstStyle/>
        <a:p>
          <a:endParaRPr lang="en-US"/>
        </a:p>
      </dgm:t>
    </dgm:pt>
    <dgm:pt modelId="{69E03866-D5B8-3A40-9CE9-58C21CEC03EB}" type="sibTrans" cxnId="{3DB1B2C5-67F3-E744-97F1-94AA2EB70FF8}">
      <dgm:prSet/>
      <dgm:spPr/>
      <dgm:t>
        <a:bodyPr/>
        <a:lstStyle/>
        <a:p>
          <a:endParaRPr lang="en-US"/>
        </a:p>
      </dgm:t>
    </dgm:pt>
    <dgm:pt modelId="{308F2825-7604-494B-A617-5435BEC60679}" type="pres">
      <dgm:prSet presAssocID="{6189CD18-6661-3F4C-908B-75864F81F84D}" presName="matrix" presStyleCnt="0">
        <dgm:presLayoutVars>
          <dgm:chMax val="1"/>
          <dgm:dir/>
          <dgm:resizeHandles val="exact"/>
        </dgm:presLayoutVars>
      </dgm:prSet>
      <dgm:spPr/>
    </dgm:pt>
    <dgm:pt modelId="{700EBC13-548B-C540-A12D-2547AFDF4E99}" type="pres">
      <dgm:prSet presAssocID="{6189CD18-6661-3F4C-908B-75864F81F84D}" presName="diamond" presStyleLbl="bgShp" presStyleIdx="0" presStyleCnt="1"/>
      <dgm:spPr>
        <a:solidFill>
          <a:schemeClr val="bg2">
            <a:lumMod val="60000"/>
            <a:lumOff val="40000"/>
          </a:schemeClr>
        </a:solidFill>
      </dgm:spPr>
    </dgm:pt>
    <dgm:pt modelId="{21857266-D7F1-FC43-AA4A-5C5EEA004996}" type="pres">
      <dgm:prSet presAssocID="{6189CD18-6661-3F4C-908B-75864F81F84D}" presName="quad1" presStyleLbl="node1" presStyleIdx="0" presStyleCnt="4">
        <dgm:presLayoutVars>
          <dgm:chMax val="0"/>
          <dgm:chPref val="0"/>
          <dgm:bulletEnabled val="1"/>
        </dgm:presLayoutVars>
      </dgm:prSet>
      <dgm:spPr/>
    </dgm:pt>
    <dgm:pt modelId="{6D4A1680-99DB-F042-AC3A-59B4C4024059}" type="pres">
      <dgm:prSet presAssocID="{6189CD18-6661-3F4C-908B-75864F81F84D}" presName="quad2" presStyleLbl="node1" presStyleIdx="1" presStyleCnt="4">
        <dgm:presLayoutVars>
          <dgm:chMax val="0"/>
          <dgm:chPref val="0"/>
          <dgm:bulletEnabled val="1"/>
        </dgm:presLayoutVars>
      </dgm:prSet>
      <dgm:spPr/>
    </dgm:pt>
    <dgm:pt modelId="{12DB386D-2A1A-8645-83FE-4B04574948FC}" type="pres">
      <dgm:prSet presAssocID="{6189CD18-6661-3F4C-908B-75864F81F84D}" presName="quad3" presStyleLbl="node1" presStyleIdx="2" presStyleCnt="4">
        <dgm:presLayoutVars>
          <dgm:chMax val="0"/>
          <dgm:chPref val="0"/>
          <dgm:bulletEnabled val="1"/>
        </dgm:presLayoutVars>
      </dgm:prSet>
      <dgm:spPr/>
    </dgm:pt>
    <dgm:pt modelId="{ED10F63D-41D4-D14B-AD52-76A02F6804AB}" type="pres">
      <dgm:prSet presAssocID="{6189CD18-6661-3F4C-908B-75864F81F84D}" presName="quad4" presStyleLbl="node1" presStyleIdx="3" presStyleCnt="4">
        <dgm:presLayoutVars>
          <dgm:chMax val="0"/>
          <dgm:chPref val="0"/>
          <dgm:bulletEnabled val="1"/>
        </dgm:presLayoutVars>
      </dgm:prSet>
      <dgm:spPr/>
    </dgm:pt>
  </dgm:ptLst>
  <dgm:cxnLst>
    <dgm:cxn modelId="{5CF10A27-CA74-0B46-B461-F12880EC033D}" srcId="{6189CD18-6661-3F4C-908B-75864F81F84D}" destId="{6F926358-245B-4143-8C0A-32526441C2AE}" srcOrd="2" destOrd="0" parTransId="{D494FE24-389E-1F40-A514-2370D9C20DBA}" sibTransId="{7E340A97-78F9-7C46-909B-63D4D8E2C5E3}"/>
    <dgm:cxn modelId="{17D0E580-2DBD-EB41-9F69-4450BFCAB1FD}" type="presOf" srcId="{86A88180-AC56-BA46-A42B-729BAB563EF3}" destId="{21857266-D7F1-FC43-AA4A-5C5EEA004996}" srcOrd="0" destOrd="0" presId="urn:microsoft.com/office/officeart/2005/8/layout/matrix3"/>
    <dgm:cxn modelId="{20005B89-98E7-AB42-ADE9-784E434C1391}" type="presOf" srcId="{6189CD18-6661-3F4C-908B-75864F81F84D}" destId="{308F2825-7604-494B-A617-5435BEC60679}" srcOrd="0" destOrd="0" presId="urn:microsoft.com/office/officeart/2005/8/layout/matrix3"/>
    <dgm:cxn modelId="{6D70CCB7-81F4-E04A-AB88-F41D297B64D3}" type="presOf" srcId="{4BD8737A-7AFE-4247-89E1-581918E93194}" destId="{6D4A1680-99DB-F042-AC3A-59B4C4024059}" srcOrd="0" destOrd="0" presId="urn:microsoft.com/office/officeart/2005/8/layout/matrix3"/>
    <dgm:cxn modelId="{DCFD87BA-AEC6-EC44-9CD5-50D1F606075F}" type="presOf" srcId="{390024C9-81B6-4445-A8EC-AFADE4BCB956}" destId="{ED10F63D-41D4-D14B-AD52-76A02F6804AB}" srcOrd="0" destOrd="0" presId="urn:microsoft.com/office/officeart/2005/8/layout/matrix3"/>
    <dgm:cxn modelId="{343BAEBF-345F-5942-AD49-D95F093032A3}" type="presOf" srcId="{6F926358-245B-4143-8C0A-32526441C2AE}" destId="{12DB386D-2A1A-8645-83FE-4B04574948FC}" srcOrd="0" destOrd="0" presId="urn:microsoft.com/office/officeart/2005/8/layout/matrix3"/>
    <dgm:cxn modelId="{3DB1B2C5-67F3-E744-97F1-94AA2EB70FF8}" srcId="{6189CD18-6661-3F4C-908B-75864F81F84D}" destId="{390024C9-81B6-4445-A8EC-AFADE4BCB956}" srcOrd="3" destOrd="0" parTransId="{C09BE4B6-728A-EA4A-AC8A-DB2371D3F447}" sibTransId="{69E03866-D5B8-3A40-9CE9-58C21CEC03EB}"/>
    <dgm:cxn modelId="{8D2C3FDD-33FB-F54B-9D45-E39298785BA0}" srcId="{6189CD18-6661-3F4C-908B-75864F81F84D}" destId="{86A88180-AC56-BA46-A42B-729BAB563EF3}" srcOrd="0" destOrd="0" parTransId="{949B9480-0D05-9643-813E-519A27F419A3}" sibTransId="{68BFD9FE-B520-0041-AF58-A2B213572B89}"/>
    <dgm:cxn modelId="{87E36EE3-8DA7-594C-A86A-DFFA23F40F39}" srcId="{6189CD18-6661-3F4C-908B-75864F81F84D}" destId="{4BD8737A-7AFE-4247-89E1-581918E93194}" srcOrd="1" destOrd="0" parTransId="{295BEDC2-6C01-AB4D-A052-B63DD5A84216}" sibTransId="{5DF1036C-4E0B-CC4B-BDA9-F6C3BA457036}"/>
    <dgm:cxn modelId="{B7BE6510-DF33-7941-A60C-0ED9669BC39F}" type="presParOf" srcId="{308F2825-7604-494B-A617-5435BEC60679}" destId="{700EBC13-548B-C540-A12D-2547AFDF4E99}" srcOrd="0" destOrd="0" presId="urn:microsoft.com/office/officeart/2005/8/layout/matrix3"/>
    <dgm:cxn modelId="{2540CC28-48B9-1441-AF6B-261FDBE3CCFC}" type="presParOf" srcId="{308F2825-7604-494B-A617-5435BEC60679}" destId="{21857266-D7F1-FC43-AA4A-5C5EEA004996}" srcOrd="1" destOrd="0" presId="urn:microsoft.com/office/officeart/2005/8/layout/matrix3"/>
    <dgm:cxn modelId="{68B8C24A-9515-9842-A35E-C644ACD8D246}" type="presParOf" srcId="{308F2825-7604-494B-A617-5435BEC60679}" destId="{6D4A1680-99DB-F042-AC3A-59B4C4024059}" srcOrd="2" destOrd="0" presId="urn:microsoft.com/office/officeart/2005/8/layout/matrix3"/>
    <dgm:cxn modelId="{D9261870-0B15-E542-A2B6-C2251FA69C72}" type="presParOf" srcId="{308F2825-7604-494B-A617-5435BEC60679}" destId="{12DB386D-2A1A-8645-83FE-4B04574948FC}" srcOrd="3" destOrd="0" presId="urn:microsoft.com/office/officeart/2005/8/layout/matrix3"/>
    <dgm:cxn modelId="{8F283459-59FD-4845-8B78-F02AC098F0BF}" type="presParOf" srcId="{308F2825-7604-494B-A617-5435BEC60679}" destId="{ED10F63D-41D4-D14B-AD52-76A02F6804A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285CBB-F0F2-4E4A-9CA7-5620DA15D722}"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F24B99B9-F5A0-2C44-B148-FFB6790009F1}">
      <dgm:prSet phldrT="[Text]" custT="1"/>
      <dgm:spPr>
        <a:solidFill>
          <a:srgbClr val="105456"/>
        </a:solidFill>
      </dgm:spPr>
      <dgm:t>
        <a:bodyPr/>
        <a:lstStyle/>
        <a:p>
          <a:r>
            <a:rPr lang="en-US" sz="2800"/>
            <a:t>Kick-off Meeting</a:t>
          </a:r>
        </a:p>
      </dgm:t>
    </dgm:pt>
    <dgm:pt modelId="{D25A9D1C-EF59-B94F-8791-26EE4E0AFED7}" type="parTrans" cxnId="{D08E6A53-EE9A-5A4C-AEA1-6322962847E3}">
      <dgm:prSet/>
      <dgm:spPr/>
      <dgm:t>
        <a:bodyPr/>
        <a:lstStyle/>
        <a:p>
          <a:endParaRPr lang="en-US"/>
        </a:p>
      </dgm:t>
    </dgm:pt>
    <dgm:pt modelId="{0FA18286-4CBA-9B4E-9EE2-FCF4886F58BF}" type="sibTrans" cxnId="{D08E6A53-EE9A-5A4C-AEA1-6322962847E3}">
      <dgm:prSet/>
      <dgm:spPr>
        <a:solidFill>
          <a:srgbClr val="105456"/>
        </a:solidFill>
      </dgm:spPr>
      <dgm:t>
        <a:bodyPr/>
        <a:lstStyle/>
        <a:p>
          <a:endParaRPr lang="en-US"/>
        </a:p>
      </dgm:t>
    </dgm:pt>
    <dgm:pt modelId="{7C58F6AD-D97B-5D4E-86C5-714097CB4BA8}">
      <dgm:prSet phldrT="[Text]" custT="1"/>
      <dgm:spPr>
        <a:solidFill>
          <a:srgbClr val="105456"/>
        </a:solidFill>
      </dgm:spPr>
      <dgm:t>
        <a:bodyPr/>
        <a:lstStyle/>
        <a:p>
          <a:r>
            <a:rPr lang="en-US" sz="2800"/>
            <a:t>Pre-Observation Meeting</a:t>
          </a:r>
        </a:p>
      </dgm:t>
    </dgm:pt>
    <dgm:pt modelId="{EED59764-37C8-B449-A76A-1DAB673B6AEB}" type="parTrans" cxnId="{9679DB62-D16C-7F4D-A321-C6F0C5AC7E68}">
      <dgm:prSet/>
      <dgm:spPr/>
      <dgm:t>
        <a:bodyPr/>
        <a:lstStyle/>
        <a:p>
          <a:endParaRPr lang="en-US"/>
        </a:p>
      </dgm:t>
    </dgm:pt>
    <dgm:pt modelId="{F10F2E26-A67C-F747-9D32-8356D656D76E}" type="sibTrans" cxnId="{9679DB62-D16C-7F4D-A321-C6F0C5AC7E68}">
      <dgm:prSet/>
      <dgm:spPr>
        <a:solidFill>
          <a:srgbClr val="105456"/>
        </a:solidFill>
      </dgm:spPr>
      <dgm:t>
        <a:bodyPr/>
        <a:lstStyle/>
        <a:p>
          <a:endParaRPr lang="en-US"/>
        </a:p>
      </dgm:t>
    </dgm:pt>
    <dgm:pt modelId="{4BF26067-4E35-EF45-973D-20BD4A8F6349}">
      <dgm:prSet phldrT="[Text]" custT="1"/>
      <dgm:spPr>
        <a:solidFill>
          <a:srgbClr val="105456"/>
        </a:solidFill>
      </dgm:spPr>
      <dgm:t>
        <a:bodyPr/>
        <a:lstStyle/>
        <a:p>
          <a:r>
            <a:rPr lang="en-US" sz="2800"/>
            <a:t>Observation Cycle 1</a:t>
          </a:r>
        </a:p>
      </dgm:t>
    </dgm:pt>
    <dgm:pt modelId="{8552606D-0BBE-AA43-8AC8-A274C5EE56F5}" type="parTrans" cxnId="{425EAEA6-DB54-0D4F-85B0-F7D7E9B4EDF9}">
      <dgm:prSet/>
      <dgm:spPr/>
      <dgm:t>
        <a:bodyPr/>
        <a:lstStyle/>
        <a:p>
          <a:endParaRPr lang="en-US"/>
        </a:p>
      </dgm:t>
    </dgm:pt>
    <dgm:pt modelId="{3E1ADEA0-19E3-3940-9DFF-2BA3FCC93E05}" type="sibTrans" cxnId="{425EAEA6-DB54-0D4F-85B0-F7D7E9B4EDF9}">
      <dgm:prSet/>
      <dgm:spPr>
        <a:solidFill>
          <a:srgbClr val="105456"/>
        </a:solidFill>
      </dgm:spPr>
      <dgm:t>
        <a:bodyPr/>
        <a:lstStyle/>
        <a:p>
          <a:endParaRPr lang="en-US"/>
        </a:p>
      </dgm:t>
    </dgm:pt>
    <dgm:pt modelId="{4EE390B4-B388-3A4B-94E5-E1341A2070F2}">
      <dgm:prSet phldrT="[Text]" custT="1"/>
      <dgm:spPr>
        <a:solidFill>
          <a:srgbClr val="105456"/>
        </a:solidFill>
      </dgm:spPr>
      <dgm:t>
        <a:bodyPr/>
        <a:lstStyle/>
        <a:p>
          <a:pPr>
            <a:buSzPts val="1300"/>
            <a:buNone/>
          </a:pPr>
          <a:r>
            <a:rPr lang="en-US" sz="2800"/>
            <a:t>Observation Cycle 2</a:t>
          </a:r>
        </a:p>
      </dgm:t>
    </dgm:pt>
    <dgm:pt modelId="{EB4415D4-D5F7-C247-9A99-0DC45CC25FA8}" type="parTrans" cxnId="{554A2EBB-F187-2F40-B143-542CB0AAA951}">
      <dgm:prSet/>
      <dgm:spPr/>
      <dgm:t>
        <a:bodyPr/>
        <a:lstStyle/>
        <a:p>
          <a:endParaRPr lang="en-US"/>
        </a:p>
      </dgm:t>
    </dgm:pt>
    <dgm:pt modelId="{8361CE6A-469B-E949-A9A4-2AF9A426E6AA}" type="sibTrans" cxnId="{554A2EBB-F187-2F40-B143-542CB0AAA951}">
      <dgm:prSet/>
      <dgm:spPr>
        <a:solidFill>
          <a:srgbClr val="105456"/>
        </a:solidFill>
      </dgm:spPr>
      <dgm:t>
        <a:bodyPr/>
        <a:lstStyle/>
        <a:p>
          <a:endParaRPr lang="en-US"/>
        </a:p>
      </dgm:t>
    </dgm:pt>
    <dgm:pt modelId="{4BB82616-A465-D244-81D7-9229A57F4284}">
      <dgm:prSet phldrT="[Text]" custT="1"/>
      <dgm:spPr>
        <a:ln>
          <a:solidFill>
            <a:srgbClr val="105456"/>
          </a:solidFill>
        </a:ln>
      </dgm:spPr>
      <dgm:t>
        <a:bodyPr/>
        <a:lstStyle/>
        <a:p>
          <a:pPr>
            <a:buSzPct val="100000"/>
            <a:buFont typeface="Arial" panose="020B0604020202020204" pitchFamily="34" charset="0"/>
            <a:buChar char="•"/>
          </a:pPr>
          <a:r>
            <a:rPr lang="en-GB" sz="2400">
              <a:solidFill>
                <a:srgbClr val="000000"/>
              </a:solidFill>
            </a:rPr>
            <a:t>Norms </a:t>
          </a:r>
          <a:endParaRPr lang="en-US" sz="2400">
            <a:solidFill>
              <a:srgbClr val="000000"/>
            </a:solidFill>
          </a:endParaRPr>
        </a:p>
      </dgm:t>
    </dgm:pt>
    <dgm:pt modelId="{A002BAD0-EF2E-3445-846A-F99A4A0B884C}" type="parTrans" cxnId="{7AC59A11-F07B-2044-9700-D3E5985CF95E}">
      <dgm:prSet/>
      <dgm:spPr/>
      <dgm:t>
        <a:bodyPr/>
        <a:lstStyle/>
        <a:p>
          <a:endParaRPr lang="en-US"/>
        </a:p>
      </dgm:t>
    </dgm:pt>
    <dgm:pt modelId="{0D6185AF-14E4-DC4B-9951-4CA54DF36049}" type="sibTrans" cxnId="{7AC59A11-F07B-2044-9700-D3E5985CF95E}">
      <dgm:prSet/>
      <dgm:spPr/>
      <dgm:t>
        <a:bodyPr/>
        <a:lstStyle/>
        <a:p>
          <a:endParaRPr lang="en-US"/>
        </a:p>
      </dgm:t>
    </dgm:pt>
    <dgm:pt modelId="{A65724B7-480E-A94B-B926-8670F3DFF875}">
      <dgm:prSet phldrT="[Text]" custT="1"/>
      <dgm:spPr>
        <a:ln>
          <a:solidFill>
            <a:srgbClr val="105456"/>
          </a:solidFill>
        </a:ln>
      </dgm:spPr>
      <dgm:t>
        <a:bodyPr/>
        <a:lstStyle/>
        <a:p>
          <a:pPr>
            <a:buSzPct val="100000"/>
            <a:buFont typeface="Arial" panose="020B0604020202020204" pitchFamily="34" charset="0"/>
            <a:buChar char="•"/>
          </a:pPr>
          <a:r>
            <a:rPr lang="en-GB" sz="2400">
              <a:solidFill>
                <a:srgbClr val="000000"/>
              </a:solidFill>
            </a:rPr>
            <a:t>Practice observations</a:t>
          </a:r>
          <a:endParaRPr lang="en-US" sz="2400">
            <a:solidFill>
              <a:srgbClr val="000000"/>
            </a:solidFill>
          </a:endParaRPr>
        </a:p>
      </dgm:t>
    </dgm:pt>
    <dgm:pt modelId="{348A234E-7F82-DC42-BAE5-3C3C62E36C70}" type="parTrans" cxnId="{C6372527-F8B1-0B48-86ED-FD55D4093487}">
      <dgm:prSet/>
      <dgm:spPr/>
      <dgm:t>
        <a:bodyPr/>
        <a:lstStyle/>
        <a:p>
          <a:endParaRPr lang="en-US"/>
        </a:p>
      </dgm:t>
    </dgm:pt>
    <dgm:pt modelId="{8EACF717-05A5-9045-90C1-BEC5779FBBA3}" type="sibTrans" cxnId="{C6372527-F8B1-0B48-86ED-FD55D4093487}">
      <dgm:prSet/>
      <dgm:spPr/>
      <dgm:t>
        <a:bodyPr/>
        <a:lstStyle/>
        <a:p>
          <a:endParaRPr lang="en-US"/>
        </a:p>
      </dgm:t>
    </dgm:pt>
    <dgm:pt modelId="{AE7173A9-175B-2542-A284-F6DE9C83A4CF}">
      <dgm:prSet phldrT="[Text]" custT="1"/>
      <dgm:spPr>
        <a:ln>
          <a:solidFill>
            <a:srgbClr val="105456"/>
          </a:solidFill>
        </a:ln>
      </dgm:spPr>
      <dgm:t>
        <a:bodyPr/>
        <a:lstStyle/>
        <a:p>
          <a:pPr>
            <a:buSzPct val="100000"/>
            <a:buFont typeface="Arial" panose="020B0604020202020204" pitchFamily="34" charset="0"/>
            <a:buChar char="•"/>
          </a:pPr>
          <a:r>
            <a:rPr lang="en-GB" sz="2400">
              <a:solidFill>
                <a:srgbClr val="000000"/>
              </a:solidFill>
            </a:rPr>
            <a:t>Form squares</a:t>
          </a:r>
          <a:endParaRPr lang="en-US" sz="2400">
            <a:solidFill>
              <a:srgbClr val="000000"/>
            </a:solidFill>
          </a:endParaRPr>
        </a:p>
      </dgm:t>
    </dgm:pt>
    <dgm:pt modelId="{A5031CC9-BFDF-FB46-962C-165FF93C6E99}" type="parTrans" cxnId="{5D8B4054-BC72-3143-8191-5A82859A4DF1}">
      <dgm:prSet/>
      <dgm:spPr/>
      <dgm:t>
        <a:bodyPr/>
        <a:lstStyle/>
        <a:p>
          <a:endParaRPr lang="en-US"/>
        </a:p>
      </dgm:t>
    </dgm:pt>
    <dgm:pt modelId="{E3D458BC-258D-994D-B777-24E88F57AD54}" type="sibTrans" cxnId="{5D8B4054-BC72-3143-8191-5A82859A4DF1}">
      <dgm:prSet/>
      <dgm:spPr/>
      <dgm:t>
        <a:bodyPr/>
        <a:lstStyle/>
        <a:p>
          <a:endParaRPr lang="en-US"/>
        </a:p>
      </dgm:t>
    </dgm:pt>
    <dgm:pt modelId="{E4F7144F-6BE8-C542-8F9C-5FC099A9F1E9}">
      <dgm:prSet phldrT="[Text]" custT="1"/>
      <dgm:spPr>
        <a:ln>
          <a:solidFill>
            <a:srgbClr val="105456"/>
          </a:solidFill>
        </a:ln>
      </dgm:spPr>
      <dgm:t>
        <a:bodyPr/>
        <a:lstStyle/>
        <a:p>
          <a:pPr>
            <a:buSzPct val="100000"/>
            <a:buFont typeface="Arial" panose="020B0604020202020204" pitchFamily="34" charset="0"/>
            <a:buChar char="•"/>
          </a:pPr>
          <a:r>
            <a:rPr lang="en-GB" sz="2400">
              <a:solidFill>
                <a:srgbClr val="000000"/>
              </a:solidFill>
            </a:rPr>
            <a:t>Logistics</a:t>
          </a:r>
          <a:endParaRPr lang="en-US" sz="2400">
            <a:solidFill>
              <a:srgbClr val="000000"/>
            </a:solidFill>
          </a:endParaRPr>
        </a:p>
      </dgm:t>
    </dgm:pt>
    <dgm:pt modelId="{0BAA3171-AC16-0B4A-AC22-4D4DED86532E}" type="parTrans" cxnId="{092648C0-276F-FF47-8A83-3637051DC667}">
      <dgm:prSet/>
      <dgm:spPr/>
      <dgm:t>
        <a:bodyPr/>
        <a:lstStyle/>
        <a:p>
          <a:endParaRPr lang="en-US"/>
        </a:p>
      </dgm:t>
    </dgm:pt>
    <dgm:pt modelId="{B0EED975-4AA3-0745-A197-00A9EA8DCF6A}" type="sibTrans" cxnId="{092648C0-276F-FF47-8A83-3637051DC667}">
      <dgm:prSet/>
      <dgm:spPr/>
      <dgm:t>
        <a:bodyPr/>
        <a:lstStyle/>
        <a:p>
          <a:endParaRPr lang="en-US"/>
        </a:p>
      </dgm:t>
    </dgm:pt>
    <dgm:pt modelId="{E473B951-F1CD-7B49-9782-440D85045BAB}">
      <dgm:prSet phldrT="[Text]" custT="1"/>
      <dgm:spPr>
        <a:ln>
          <a:solidFill>
            <a:srgbClr val="105456"/>
          </a:solidFill>
        </a:ln>
      </dgm:spPr>
      <dgm:t>
        <a:bodyPr/>
        <a:lstStyle/>
        <a:p>
          <a:pPr>
            <a:buFont typeface="Arial" panose="020B0604020202020204" pitchFamily="34" charset="0"/>
            <a:buChar char="•"/>
          </a:pPr>
          <a:r>
            <a:rPr lang="en-GB" sz="2400">
              <a:solidFill>
                <a:srgbClr val="000000"/>
              </a:solidFill>
            </a:rPr>
            <a:t>Distribute review form</a:t>
          </a:r>
          <a:endParaRPr lang="en-US" sz="2400">
            <a:solidFill>
              <a:srgbClr val="000000"/>
            </a:solidFill>
          </a:endParaRPr>
        </a:p>
      </dgm:t>
    </dgm:pt>
    <dgm:pt modelId="{6A03019C-F1A1-424B-B0F8-091559A9F37D}" type="parTrans" cxnId="{EEDA0078-4363-DF4C-929B-48EF511AABC8}">
      <dgm:prSet/>
      <dgm:spPr/>
      <dgm:t>
        <a:bodyPr/>
        <a:lstStyle/>
        <a:p>
          <a:endParaRPr lang="en-US"/>
        </a:p>
      </dgm:t>
    </dgm:pt>
    <dgm:pt modelId="{1F36C897-6EE1-AE45-BA6F-40DBA67FD00D}" type="sibTrans" cxnId="{EEDA0078-4363-DF4C-929B-48EF511AABC8}">
      <dgm:prSet/>
      <dgm:spPr/>
      <dgm:t>
        <a:bodyPr/>
        <a:lstStyle/>
        <a:p>
          <a:endParaRPr lang="en-US"/>
        </a:p>
      </dgm:t>
    </dgm:pt>
    <dgm:pt modelId="{EA7B9C2E-A767-874A-B57F-0FF91D01EAE0}">
      <dgm:prSet phldrT="[Text]" custT="1"/>
      <dgm:spPr>
        <a:ln>
          <a:solidFill>
            <a:srgbClr val="105456"/>
          </a:solidFill>
        </a:ln>
      </dgm:spPr>
      <dgm:t>
        <a:bodyPr/>
        <a:lstStyle/>
        <a:p>
          <a:pPr>
            <a:buSzPct val="100000"/>
            <a:buFont typeface="Arial" panose="020B0604020202020204" pitchFamily="34" charset="0"/>
            <a:buChar char="•"/>
          </a:pPr>
          <a:r>
            <a:rPr lang="en-GB" sz="2400">
              <a:solidFill>
                <a:srgbClr val="000000"/>
              </a:solidFill>
            </a:rPr>
            <a:t>Set up schedule for Observation Cycle 1</a:t>
          </a:r>
          <a:endParaRPr lang="en-US" sz="2400">
            <a:solidFill>
              <a:srgbClr val="000000"/>
            </a:solidFill>
          </a:endParaRPr>
        </a:p>
      </dgm:t>
    </dgm:pt>
    <dgm:pt modelId="{9599AF81-F1CF-9D42-86A1-B0FA19C3283A}" type="parTrans" cxnId="{C4A091F2-9574-F940-BA9E-2CB83C9B5F49}">
      <dgm:prSet/>
      <dgm:spPr/>
      <dgm:t>
        <a:bodyPr/>
        <a:lstStyle/>
        <a:p>
          <a:endParaRPr lang="en-US"/>
        </a:p>
      </dgm:t>
    </dgm:pt>
    <dgm:pt modelId="{657C355C-DD01-AF4E-8E77-E1F73825AEA8}" type="sibTrans" cxnId="{C4A091F2-9574-F940-BA9E-2CB83C9B5F49}">
      <dgm:prSet/>
      <dgm:spPr/>
      <dgm:t>
        <a:bodyPr/>
        <a:lstStyle/>
        <a:p>
          <a:endParaRPr lang="en-US"/>
        </a:p>
      </dgm:t>
    </dgm:pt>
    <dgm:pt modelId="{0A3665DE-F66D-AB4D-BD73-197B3D48696F}">
      <dgm:prSet phldrT="[Text]" custT="1"/>
      <dgm:spPr>
        <a:ln>
          <a:solidFill>
            <a:srgbClr val="105456"/>
          </a:solidFill>
        </a:ln>
      </dgm:spPr>
      <dgm:t>
        <a:bodyPr/>
        <a:lstStyle/>
        <a:p>
          <a:pPr>
            <a:buFont typeface="Arial" panose="020B0604020202020204" pitchFamily="34" charset="0"/>
            <a:buChar char="•"/>
          </a:pPr>
          <a:r>
            <a:rPr lang="en-GB" sz="2400">
              <a:solidFill>
                <a:srgbClr val="000000"/>
              </a:solidFill>
            </a:rPr>
            <a:t>Instructors observe each other per schedule</a:t>
          </a:r>
          <a:endParaRPr lang="en-US" sz="2400">
            <a:solidFill>
              <a:srgbClr val="000000"/>
            </a:solidFill>
          </a:endParaRPr>
        </a:p>
      </dgm:t>
    </dgm:pt>
    <dgm:pt modelId="{5A648781-A62F-F24E-B84D-DDDC60E0AD6D}" type="parTrans" cxnId="{8C4BF62F-8ED7-E249-B5D3-A23030AB62F5}">
      <dgm:prSet/>
      <dgm:spPr/>
      <dgm:t>
        <a:bodyPr/>
        <a:lstStyle/>
        <a:p>
          <a:endParaRPr lang="en-US"/>
        </a:p>
      </dgm:t>
    </dgm:pt>
    <dgm:pt modelId="{936D37A3-D000-374E-9FCD-A901F90FA0FE}" type="sibTrans" cxnId="{8C4BF62F-8ED7-E249-B5D3-A23030AB62F5}">
      <dgm:prSet/>
      <dgm:spPr/>
      <dgm:t>
        <a:bodyPr/>
        <a:lstStyle/>
        <a:p>
          <a:endParaRPr lang="en-US"/>
        </a:p>
      </dgm:t>
    </dgm:pt>
    <dgm:pt modelId="{ADCA7755-E196-DA4F-BC5D-9E0C67570DC4}">
      <dgm:prSet phldrT="[Text]" custT="1"/>
      <dgm:spPr>
        <a:solidFill>
          <a:srgbClr val="105456"/>
        </a:solidFill>
      </dgm:spPr>
      <dgm:t>
        <a:bodyPr/>
        <a:lstStyle/>
        <a:p>
          <a:pPr>
            <a:buSzPts val="1300"/>
            <a:buNone/>
          </a:pPr>
          <a:r>
            <a:rPr lang="en-GB" sz="2800"/>
            <a:t>Post-Observation Meeting 1</a:t>
          </a:r>
          <a:endParaRPr lang="en-US" sz="2800"/>
        </a:p>
      </dgm:t>
    </dgm:pt>
    <dgm:pt modelId="{02DA0D74-301E-3040-80C0-2271DC221764}" type="parTrans" cxnId="{075F1E6A-7ED5-0049-91F9-33EB672ACB4A}">
      <dgm:prSet/>
      <dgm:spPr/>
      <dgm:t>
        <a:bodyPr/>
        <a:lstStyle/>
        <a:p>
          <a:endParaRPr lang="en-US"/>
        </a:p>
      </dgm:t>
    </dgm:pt>
    <dgm:pt modelId="{0E5CA76C-8AAE-974D-98AF-975F41109178}" type="sibTrans" cxnId="{075F1E6A-7ED5-0049-91F9-33EB672ACB4A}">
      <dgm:prSet/>
      <dgm:spPr>
        <a:solidFill>
          <a:srgbClr val="105456"/>
        </a:solidFill>
      </dgm:spPr>
      <dgm:t>
        <a:bodyPr/>
        <a:lstStyle/>
        <a:p>
          <a:endParaRPr lang="en-US"/>
        </a:p>
      </dgm:t>
    </dgm:pt>
    <dgm:pt modelId="{D36484DA-8129-0841-8699-0D1B93695E9E}">
      <dgm:prSet phldrT="[Text]" custT="1"/>
      <dgm:spPr>
        <a:ln>
          <a:solidFill>
            <a:srgbClr val="105456"/>
          </a:solidFill>
        </a:ln>
      </dgm:spPr>
      <dgm:t>
        <a:bodyPr/>
        <a:lstStyle/>
        <a:p>
          <a:pPr>
            <a:buSzPct val="100000"/>
            <a:buFont typeface="Arial" panose="020B0604020202020204" pitchFamily="34" charset="0"/>
            <a:buChar char="•"/>
          </a:pPr>
          <a:r>
            <a:rPr lang="en-US" sz="2400">
              <a:solidFill>
                <a:srgbClr val="000000"/>
              </a:solidFill>
            </a:rPr>
            <a:t>TILT facilitates feedback protocol</a:t>
          </a:r>
        </a:p>
      </dgm:t>
    </dgm:pt>
    <dgm:pt modelId="{C716C288-59A0-F841-B3EC-1A9D6CF7A272}" type="parTrans" cxnId="{E3472E87-AE56-7043-B0D7-E2BC782B926B}">
      <dgm:prSet/>
      <dgm:spPr/>
      <dgm:t>
        <a:bodyPr/>
        <a:lstStyle/>
        <a:p>
          <a:endParaRPr lang="en-US"/>
        </a:p>
      </dgm:t>
    </dgm:pt>
    <dgm:pt modelId="{4231ADE2-B976-D445-A212-3CF8014CB5B7}" type="sibTrans" cxnId="{E3472E87-AE56-7043-B0D7-E2BC782B926B}">
      <dgm:prSet/>
      <dgm:spPr/>
      <dgm:t>
        <a:bodyPr/>
        <a:lstStyle/>
        <a:p>
          <a:endParaRPr lang="en-US"/>
        </a:p>
      </dgm:t>
    </dgm:pt>
    <dgm:pt modelId="{C535E5D1-C762-8840-9291-A7ED50C16A8F}">
      <dgm:prSet phldrT="[Text]" custT="1"/>
      <dgm:spPr>
        <a:ln>
          <a:solidFill>
            <a:srgbClr val="105456"/>
          </a:solidFill>
        </a:ln>
      </dgm:spPr>
      <dgm:t>
        <a:bodyPr/>
        <a:lstStyle/>
        <a:p>
          <a:pPr>
            <a:buSzPct val="100000"/>
            <a:buFont typeface="Arial" panose="020B0604020202020204" pitchFamily="34" charset="0"/>
            <a:buChar char="•"/>
          </a:pPr>
          <a:r>
            <a:rPr lang="en-GB" sz="2400">
              <a:solidFill>
                <a:srgbClr val="000000"/>
              </a:solidFill>
            </a:rPr>
            <a:t>Instructors observe each other per schedule</a:t>
          </a:r>
          <a:endParaRPr lang="en-US" sz="2400">
            <a:solidFill>
              <a:srgbClr val="000000"/>
            </a:solidFill>
          </a:endParaRPr>
        </a:p>
      </dgm:t>
    </dgm:pt>
    <dgm:pt modelId="{52EB6248-AED2-5440-AEBE-2227D89DB3B0}" type="parTrans" cxnId="{B8CFAA40-9746-5944-B8E4-E6D5D27AE31D}">
      <dgm:prSet/>
      <dgm:spPr/>
      <dgm:t>
        <a:bodyPr/>
        <a:lstStyle/>
        <a:p>
          <a:endParaRPr lang="en-US"/>
        </a:p>
      </dgm:t>
    </dgm:pt>
    <dgm:pt modelId="{B1AE2E18-13BF-1340-AE7B-97FB7C4247F9}" type="sibTrans" cxnId="{B8CFAA40-9746-5944-B8E4-E6D5D27AE31D}">
      <dgm:prSet/>
      <dgm:spPr/>
      <dgm:t>
        <a:bodyPr/>
        <a:lstStyle/>
        <a:p>
          <a:endParaRPr lang="en-US"/>
        </a:p>
      </dgm:t>
    </dgm:pt>
    <dgm:pt modelId="{F3E0DC68-74E4-6B42-BA15-19757D320F4A}">
      <dgm:prSet phldrT="[Text]" custT="1"/>
      <dgm:spPr>
        <a:solidFill>
          <a:srgbClr val="105456"/>
        </a:solidFill>
      </dgm:spPr>
      <dgm:t>
        <a:bodyPr/>
        <a:lstStyle/>
        <a:p>
          <a:pPr>
            <a:buSzPts val="1300"/>
            <a:buNone/>
          </a:pPr>
          <a:r>
            <a:rPr lang="en-GB" sz="2800"/>
            <a:t>Post-Observation Meeting 2</a:t>
          </a:r>
          <a:endParaRPr lang="en-US" sz="2800"/>
        </a:p>
      </dgm:t>
    </dgm:pt>
    <dgm:pt modelId="{3FF0B9E3-EEA5-1A40-9F78-3898E397C840}" type="parTrans" cxnId="{672BBD27-1BB2-7B41-872E-A3939E4571BF}">
      <dgm:prSet/>
      <dgm:spPr/>
      <dgm:t>
        <a:bodyPr/>
        <a:lstStyle/>
        <a:p>
          <a:endParaRPr lang="en-US"/>
        </a:p>
      </dgm:t>
    </dgm:pt>
    <dgm:pt modelId="{4A05EA0F-1EA5-004A-B46D-75E294E95C67}" type="sibTrans" cxnId="{672BBD27-1BB2-7B41-872E-A3939E4571BF}">
      <dgm:prSet/>
      <dgm:spPr/>
      <dgm:t>
        <a:bodyPr/>
        <a:lstStyle/>
        <a:p>
          <a:endParaRPr lang="en-US"/>
        </a:p>
      </dgm:t>
    </dgm:pt>
    <dgm:pt modelId="{76B34962-8610-D741-845C-7501CB43C0CC}">
      <dgm:prSet phldrT="[Text]" custT="1"/>
      <dgm:spPr>
        <a:ln>
          <a:solidFill>
            <a:srgbClr val="105456"/>
          </a:solidFill>
        </a:ln>
      </dgm:spPr>
      <dgm:t>
        <a:bodyPr/>
        <a:lstStyle/>
        <a:p>
          <a:pPr>
            <a:buSzPct val="100000"/>
            <a:buFont typeface="Arial" panose="020B0604020202020204" pitchFamily="34" charset="0"/>
            <a:buChar char="•"/>
          </a:pPr>
          <a:r>
            <a:rPr lang="en-US" sz="2400">
              <a:solidFill>
                <a:srgbClr val="000000"/>
              </a:solidFill>
            </a:rPr>
            <a:t>TILT facilitates feedback protocol</a:t>
          </a:r>
        </a:p>
      </dgm:t>
    </dgm:pt>
    <dgm:pt modelId="{51D13D9E-3B42-9D42-87C3-2AA79E8FD551}" type="parTrans" cxnId="{64DE86C1-7EAE-B74E-B152-2A79C92EB5F8}">
      <dgm:prSet/>
      <dgm:spPr/>
      <dgm:t>
        <a:bodyPr/>
        <a:lstStyle/>
        <a:p>
          <a:endParaRPr lang="en-US"/>
        </a:p>
      </dgm:t>
    </dgm:pt>
    <dgm:pt modelId="{38980B5B-FCD9-1644-B599-EA98F84B6A3E}" type="sibTrans" cxnId="{64DE86C1-7EAE-B74E-B152-2A79C92EB5F8}">
      <dgm:prSet/>
      <dgm:spPr/>
      <dgm:t>
        <a:bodyPr/>
        <a:lstStyle/>
        <a:p>
          <a:endParaRPr lang="en-US"/>
        </a:p>
      </dgm:t>
    </dgm:pt>
    <dgm:pt modelId="{BC86D226-103B-894D-B8D9-AD5A5F80A614}">
      <dgm:prSet phldrT="[Text]" custT="1"/>
      <dgm:spPr>
        <a:ln>
          <a:solidFill>
            <a:srgbClr val="105456"/>
          </a:solidFill>
        </a:ln>
      </dgm:spPr>
      <dgm:t>
        <a:bodyPr/>
        <a:lstStyle/>
        <a:p>
          <a:pPr>
            <a:buSzPct val="100000"/>
            <a:buFont typeface="Arial" panose="020B0604020202020204" pitchFamily="34" charset="0"/>
            <a:buChar char="•"/>
          </a:pPr>
          <a:r>
            <a:rPr lang="en-US" sz="2400">
              <a:solidFill>
                <a:srgbClr val="000000"/>
              </a:solidFill>
            </a:rPr>
            <a:t>Prepare for Observation Cycle 2</a:t>
          </a:r>
        </a:p>
      </dgm:t>
    </dgm:pt>
    <dgm:pt modelId="{28DCE595-17A1-AD4C-8FCD-CB59B5F65F2D}" type="parTrans" cxnId="{24C3A538-541E-E340-9E73-EF279B26AE7A}">
      <dgm:prSet/>
      <dgm:spPr/>
      <dgm:t>
        <a:bodyPr/>
        <a:lstStyle/>
        <a:p>
          <a:endParaRPr lang="en-US"/>
        </a:p>
      </dgm:t>
    </dgm:pt>
    <dgm:pt modelId="{ACC97F61-8ED5-E345-AFFE-D724943F20EF}" type="sibTrans" cxnId="{24C3A538-541E-E340-9E73-EF279B26AE7A}">
      <dgm:prSet/>
      <dgm:spPr/>
      <dgm:t>
        <a:bodyPr/>
        <a:lstStyle/>
        <a:p>
          <a:endParaRPr lang="en-US"/>
        </a:p>
      </dgm:t>
    </dgm:pt>
    <dgm:pt modelId="{85A1E338-D71C-CC47-B16F-D7ED09CE9D5C}">
      <dgm:prSet phldrT="[Text]" custT="1"/>
      <dgm:spPr>
        <a:ln>
          <a:solidFill>
            <a:srgbClr val="105456"/>
          </a:solidFill>
        </a:ln>
      </dgm:spPr>
      <dgm:t>
        <a:bodyPr/>
        <a:lstStyle/>
        <a:p>
          <a:pPr>
            <a:buSzPct val="100000"/>
            <a:buFont typeface="Arial" panose="020B0604020202020204" pitchFamily="34" charset="0"/>
            <a:buChar char="•"/>
          </a:pPr>
          <a:r>
            <a:rPr lang="en-US" sz="2400">
              <a:solidFill>
                <a:srgbClr val="000000"/>
              </a:solidFill>
            </a:rPr>
            <a:t>Celebrations</a:t>
          </a:r>
        </a:p>
      </dgm:t>
    </dgm:pt>
    <dgm:pt modelId="{D522CEB5-1034-A549-9AA2-6CBB55480C89}" type="parTrans" cxnId="{9B580ED7-2F4F-B348-9169-CCFBE0DFC389}">
      <dgm:prSet/>
      <dgm:spPr/>
      <dgm:t>
        <a:bodyPr/>
        <a:lstStyle/>
        <a:p>
          <a:endParaRPr lang="en-US"/>
        </a:p>
      </dgm:t>
    </dgm:pt>
    <dgm:pt modelId="{B69855EA-D7E3-3D48-80FB-1243E8F8298D}" type="sibTrans" cxnId="{9B580ED7-2F4F-B348-9169-CCFBE0DFC389}">
      <dgm:prSet/>
      <dgm:spPr/>
      <dgm:t>
        <a:bodyPr/>
        <a:lstStyle/>
        <a:p>
          <a:endParaRPr lang="en-US"/>
        </a:p>
      </dgm:t>
    </dgm:pt>
    <dgm:pt modelId="{B2AB6B55-4DA6-2047-A03A-ADD60E741FFC}">
      <dgm:prSet phldrT="[Text]" custT="1"/>
      <dgm:spPr>
        <a:ln>
          <a:solidFill>
            <a:srgbClr val="105456"/>
          </a:solidFill>
        </a:ln>
      </dgm:spPr>
      <dgm:t>
        <a:bodyPr/>
        <a:lstStyle/>
        <a:p>
          <a:pPr>
            <a:buSzPct val="100000"/>
            <a:buFont typeface="Arial" panose="020B0604020202020204" pitchFamily="34" charset="0"/>
            <a:buChar char="•"/>
          </a:pPr>
          <a:r>
            <a:rPr lang="en-GB" sz="2400">
              <a:solidFill>
                <a:srgbClr val="000000"/>
              </a:solidFill>
            </a:rPr>
            <a:t>Orientation</a:t>
          </a:r>
          <a:endParaRPr lang="en-US" sz="2400">
            <a:solidFill>
              <a:srgbClr val="000000"/>
            </a:solidFill>
          </a:endParaRPr>
        </a:p>
      </dgm:t>
    </dgm:pt>
    <dgm:pt modelId="{E1105C84-1485-9F49-950C-D82313E86A5B}" type="parTrans" cxnId="{FEB894E6-5CFD-1B4C-AE96-7A271F44C6A3}">
      <dgm:prSet/>
      <dgm:spPr/>
      <dgm:t>
        <a:bodyPr/>
        <a:lstStyle/>
        <a:p>
          <a:endParaRPr lang="en-US"/>
        </a:p>
      </dgm:t>
    </dgm:pt>
    <dgm:pt modelId="{055EDB62-43BA-B14C-BD3F-EB35C7DA9C0A}" type="sibTrans" cxnId="{FEB894E6-5CFD-1B4C-AE96-7A271F44C6A3}">
      <dgm:prSet/>
      <dgm:spPr/>
      <dgm:t>
        <a:bodyPr/>
        <a:lstStyle/>
        <a:p>
          <a:endParaRPr lang="en-US"/>
        </a:p>
      </dgm:t>
    </dgm:pt>
    <dgm:pt modelId="{00C49866-5445-8842-B9CA-5F2D6D8D8D5C}" type="pres">
      <dgm:prSet presAssocID="{4A285CBB-F0F2-4E4A-9CA7-5620DA15D722}" presName="Name0" presStyleCnt="0">
        <dgm:presLayoutVars>
          <dgm:dir/>
          <dgm:animLvl val="lvl"/>
          <dgm:resizeHandles val="exact"/>
        </dgm:presLayoutVars>
      </dgm:prSet>
      <dgm:spPr/>
    </dgm:pt>
    <dgm:pt modelId="{7D9B92FD-8716-E546-B732-DECC04C86951}" type="pres">
      <dgm:prSet presAssocID="{4A285CBB-F0F2-4E4A-9CA7-5620DA15D722}" presName="tSp" presStyleCnt="0"/>
      <dgm:spPr/>
    </dgm:pt>
    <dgm:pt modelId="{AE00A47F-5C23-FB4F-A640-119D6FCD01F6}" type="pres">
      <dgm:prSet presAssocID="{4A285CBB-F0F2-4E4A-9CA7-5620DA15D722}" presName="bSp" presStyleCnt="0"/>
      <dgm:spPr/>
    </dgm:pt>
    <dgm:pt modelId="{C0F7B535-2699-154D-8430-912412F2A316}" type="pres">
      <dgm:prSet presAssocID="{4A285CBB-F0F2-4E4A-9CA7-5620DA15D722}" presName="process" presStyleCnt="0"/>
      <dgm:spPr/>
    </dgm:pt>
    <dgm:pt modelId="{552795C2-D4DE-6C42-982D-3D09073BA533}" type="pres">
      <dgm:prSet presAssocID="{F24B99B9-F5A0-2C44-B148-FFB6790009F1}" presName="composite1" presStyleCnt="0"/>
      <dgm:spPr/>
    </dgm:pt>
    <dgm:pt modelId="{47B9F485-D6CA-C34C-BF7B-00B5FBE13972}" type="pres">
      <dgm:prSet presAssocID="{F24B99B9-F5A0-2C44-B148-FFB6790009F1}" presName="dummyNode1" presStyleLbl="node1" presStyleIdx="0" presStyleCnt="6"/>
      <dgm:spPr/>
    </dgm:pt>
    <dgm:pt modelId="{EFBE764B-85FB-C54F-8703-3A48DB1D77C8}" type="pres">
      <dgm:prSet presAssocID="{F24B99B9-F5A0-2C44-B148-FFB6790009F1}" presName="childNode1" presStyleLbl="bgAcc1" presStyleIdx="0" presStyleCnt="6" custScaleX="161076" custScaleY="181647" custLinFactNeighborX="4552" custLinFactNeighborY="-34193">
        <dgm:presLayoutVars>
          <dgm:bulletEnabled val="1"/>
        </dgm:presLayoutVars>
      </dgm:prSet>
      <dgm:spPr/>
    </dgm:pt>
    <dgm:pt modelId="{ACCCC0BE-506B-754D-B6ED-E31FF5CD78AC}" type="pres">
      <dgm:prSet presAssocID="{F24B99B9-F5A0-2C44-B148-FFB6790009F1}" presName="childNode1tx" presStyleLbl="bgAcc1" presStyleIdx="0" presStyleCnt="6">
        <dgm:presLayoutVars>
          <dgm:bulletEnabled val="1"/>
        </dgm:presLayoutVars>
      </dgm:prSet>
      <dgm:spPr/>
    </dgm:pt>
    <dgm:pt modelId="{F38D6547-9A66-EC41-9DE5-BB6C83E6E8A1}" type="pres">
      <dgm:prSet presAssocID="{F24B99B9-F5A0-2C44-B148-FFB6790009F1}" presName="parentNode1" presStyleLbl="node1" presStyleIdx="0" presStyleCnt="6" custScaleX="188737" custScaleY="150994" custLinFactNeighborX="4546" custLinFactNeighborY="51592">
        <dgm:presLayoutVars>
          <dgm:chMax val="1"/>
          <dgm:bulletEnabled val="1"/>
        </dgm:presLayoutVars>
      </dgm:prSet>
      <dgm:spPr/>
    </dgm:pt>
    <dgm:pt modelId="{EDECA422-2CE2-2C4B-923A-C07BDF4E22B0}" type="pres">
      <dgm:prSet presAssocID="{F24B99B9-F5A0-2C44-B148-FFB6790009F1}" presName="connSite1" presStyleCnt="0"/>
      <dgm:spPr/>
    </dgm:pt>
    <dgm:pt modelId="{71D2BEE6-60EA-8F4B-9BC9-16BCD21BC6DB}" type="pres">
      <dgm:prSet presAssocID="{0FA18286-4CBA-9B4E-9EE2-FCF4886F58BF}" presName="Name9" presStyleLbl="sibTrans2D1" presStyleIdx="0" presStyleCnt="5"/>
      <dgm:spPr/>
    </dgm:pt>
    <dgm:pt modelId="{60F62325-9984-1540-8102-3AF2990CD07E}" type="pres">
      <dgm:prSet presAssocID="{7C58F6AD-D97B-5D4E-86C5-714097CB4BA8}" presName="composite2" presStyleCnt="0"/>
      <dgm:spPr/>
    </dgm:pt>
    <dgm:pt modelId="{5DADDD1A-0BE2-094A-B8A3-16517BBFAB2B}" type="pres">
      <dgm:prSet presAssocID="{7C58F6AD-D97B-5D4E-86C5-714097CB4BA8}" presName="dummyNode2" presStyleLbl="node1" presStyleIdx="0" presStyleCnt="6"/>
      <dgm:spPr/>
    </dgm:pt>
    <dgm:pt modelId="{EE92DD9A-DD4C-DF45-A680-71FBEBC217BF}" type="pres">
      <dgm:prSet presAssocID="{7C58F6AD-D97B-5D4E-86C5-714097CB4BA8}" presName="childNode2" presStyleLbl="bgAcc1" presStyleIdx="1" presStyleCnt="6" custScaleX="161076" custScaleY="139425" custLinFactNeighborX="1785" custLinFactNeighborY="-17317">
        <dgm:presLayoutVars>
          <dgm:bulletEnabled val="1"/>
        </dgm:presLayoutVars>
      </dgm:prSet>
      <dgm:spPr/>
    </dgm:pt>
    <dgm:pt modelId="{1736D117-0544-FF48-9B20-3221718B0E9B}" type="pres">
      <dgm:prSet presAssocID="{7C58F6AD-D97B-5D4E-86C5-714097CB4BA8}" presName="childNode2tx" presStyleLbl="bgAcc1" presStyleIdx="1" presStyleCnt="6">
        <dgm:presLayoutVars>
          <dgm:bulletEnabled val="1"/>
        </dgm:presLayoutVars>
      </dgm:prSet>
      <dgm:spPr/>
    </dgm:pt>
    <dgm:pt modelId="{2FCA1D98-EF36-4A4D-941E-13B2E7FF92D4}" type="pres">
      <dgm:prSet presAssocID="{7C58F6AD-D97B-5D4E-86C5-714097CB4BA8}" presName="parentNode2" presStyleLbl="node1" presStyleIdx="1" presStyleCnt="6" custScaleX="188737" custScaleY="150994" custLinFactY="-12154" custLinFactNeighborX="2257" custLinFactNeighborY="-100000">
        <dgm:presLayoutVars>
          <dgm:chMax val="0"/>
          <dgm:bulletEnabled val="1"/>
        </dgm:presLayoutVars>
      </dgm:prSet>
      <dgm:spPr/>
    </dgm:pt>
    <dgm:pt modelId="{81863E6B-D35A-4647-8B37-D589AD9D82BC}" type="pres">
      <dgm:prSet presAssocID="{7C58F6AD-D97B-5D4E-86C5-714097CB4BA8}" presName="connSite2" presStyleCnt="0"/>
      <dgm:spPr/>
    </dgm:pt>
    <dgm:pt modelId="{D80DC549-B570-C843-AF49-35FEA247B7D3}" type="pres">
      <dgm:prSet presAssocID="{F10F2E26-A67C-F747-9D32-8356D656D76E}" presName="Name18" presStyleLbl="sibTrans2D1" presStyleIdx="1" presStyleCnt="5"/>
      <dgm:spPr/>
    </dgm:pt>
    <dgm:pt modelId="{665D4E67-91BA-6D4B-99DC-C5DFBACB7298}" type="pres">
      <dgm:prSet presAssocID="{4BF26067-4E35-EF45-973D-20BD4A8F6349}" presName="composite1" presStyleCnt="0"/>
      <dgm:spPr/>
    </dgm:pt>
    <dgm:pt modelId="{80511846-1DA0-1540-A132-DC7AC7AEA01B}" type="pres">
      <dgm:prSet presAssocID="{4BF26067-4E35-EF45-973D-20BD4A8F6349}" presName="dummyNode1" presStyleLbl="node1" presStyleIdx="1" presStyleCnt="6"/>
      <dgm:spPr/>
    </dgm:pt>
    <dgm:pt modelId="{244DE001-D46F-254F-8B92-9BBE48C2EBC7}" type="pres">
      <dgm:prSet presAssocID="{4BF26067-4E35-EF45-973D-20BD4A8F6349}" presName="childNode1" presStyleLbl="bgAcc1" presStyleIdx="2" presStyleCnt="6" custScaleX="161076" custScaleY="139425" custLinFactNeighborX="1785" custLinFactNeighborY="-17317">
        <dgm:presLayoutVars>
          <dgm:bulletEnabled val="1"/>
        </dgm:presLayoutVars>
      </dgm:prSet>
      <dgm:spPr/>
    </dgm:pt>
    <dgm:pt modelId="{439E1F9F-CF25-084F-A09A-0B76FAB41E09}" type="pres">
      <dgm:prSet presAssocID="{4BF26067-4E35-EF45-973D-20BD4A8F6349}" presName="childNode1tx" presStyleLbl="bgAcc1" presStyleIdx="2" presStyleCnt="6">
        <dgm:presLayoutVars>
          <dgm:bulletEnabled val="1"/>
        </dgm:presLayoutVars>
      </dgm:prSet>
      <dgm:spPr/>
    </dgm:pt>
    <dgm:pt modelId="{4255DE4E-BE14-F94F-B306-4E9E3C25F8F4}" type="pres">
      <dgm:prSet presAssocID="{4BF26067-4E35-EF45-973D-20BD4A8F6349}" presName="parentNode1" presStyleLbl="node1" presStyleIdx="2" presStyleCnt="6" custScaleX="188737" custScaleY="150994" custLinFactNeighborY="62427">
        <dgm:presLayoutVars>
          <dgm:chMax val="1"/>
          <dgm:bulletEnabled val="1"/>
        </dgm:presLayoutVars>
      </dgm:prSet>
      <dgm:spPr/>
    </dgm:pt>
    <dgm:pt modelId="{3A02CED8-7264-6947-8FE0-8DD76D9F7C68}" type="pres">
      <dgm:prSet presAssocID="{4BF26067-4E35-EF45-973D-20BD4A8F6349}" presName="connSite1" presStyleCnt="0"/>
      <dgm:spPr/>
    </dgm:pt>
    <dgm:pt modelId="{E1AC2BC3-6DD9-D44D-B502-B4718639734B}" type="pres">
      <dgm:prSet presAssocID="{3E1ADEA0-19E3-3940-9DFF-2BA3FCC93E05}" presName="Name9" presStyleLbl="sibTrans2D1" presStyleIdx="2" presStyleCnt="5"/>
      <dgm:spPr/>
    </dgm:pt>
    <dgm:pt modelId="{F849B814-74CF-5C4B-BCEF-9EE99D3F7C20}" type="pres">
      <dgm:prSet presAssocID="{ADCA7755-E196-DA4F-BC5D-9E0C67570DC4}" presName="composite2" presStyleCnt="0"/>
      <dgm:spPr/>
    </dgm:pt>
    <dgm:pt modelId="{508D3FC7-D073-CD4D-BFB7-2E3A8106231A}" type="pres">
      <dgm:prSet presAssocID="{ADCA7755-E196-DA4F-BC5D-9E0C67570DC4}" presName="dummyNode2" presStyleLbl="node1" presStyleIdx="2" presStyleCnt="6"/>
      <dgm:spPr/>
    </dgm:pt>
    <dgm:pt modelId="{ECB625B2-7ACE-0747-8B08-43A5EEC7E9EC}" type="pres">
      <dgm:prSet presAssocID="{ADCA7755-E196-DA4F-BC5D-9E0C67570DC4}" presName="childNode2" presStyleLbl="bgAcc1" presStyleIdx="3" presStyleCnt="6" custScaleX="161076" custScaleY="139425" custLinFactNeighborX="1785" custLinFactNeighborY="-17317">
        <dgm:presLayoutVars>
          <dgm:bulletEnabled val="1"/>
        </dgm:presLayoutVars>
      </dgm:prSet>
      <dgm:spPr/>
    </dgm:pt>
    <dgm:pt modelId="{85AA676E-7949-F745-B5E9-D9F31A69E00B}" type="pres">
      <dgm:prSet presAssocID="{ADCA7755-E196-DA4F-BC5D-9E0C67570DC4}" presName="childNode2tx" presStyleLbl="bgAcc1" presStyleIdx="3" presStyleCnt="6">
        <dgm:presLayoutVars>
          <dgm:bulletEnabled val="1"/>
        </dgm:presLayoutVars>
      </dgm:prSet>
      <dgm:spPr/>
    </dgm:pt>
    <dgm:pt modelId="{7B4EBCBC-37AB-554F-9015-CB351EC9942D}" type="pres">
      <dgm:prSet presAssocID="{ADCA7755-E196-DA4F-BC5D-9E0C67570DC4}" presName="parentNode2" presStyleLbl="node1" presStyleIdx="3" presStyleCnt="6" custScaleX="188737" custScaleY="150994" custLinFactY="-17832" custLinFactNeighborX="1128" custLinFactNeighborY="-100000">
        <dgm:presLayoutVars>
          <dgm:chMax val="0"/>
          <dgm:bulletEnabled val="1"/>
        </dgm:presLayoutVars>
      </dgm:prSet>
      <dgm:spPr/>
    </dgm:pt>
    <dgm:pt modelId="{AAFBBBF1-E497-4C4A-B6F0-451FFC1D0265}" type="pres">
      <dgm:prSet presAssocID="{ADCA7755-E196-DA4F-BC5D-9E0C67570DC4}" presName="connSite2" presStyleCnt="0"/>
      <dgm:spPr/>
    </dgm:pt>
    <dgm:pt modelId="{61BB9C51-F294-3445-9227-3A63F65EDC7D}" type="pres">
      <dgm:prSet presAssocID="{0E5CA76C-8AAE-974D-98AF-975F41109178}" presName="Name18" presStyleLbl="sibTrans2D1" presStyleIdx="3" presStyleCnt="5"/>
      <dgm:spPr/>
    </dgm:pt>
    <dgm:pt modelId="{F59DDC64-F65D-F446-AF3C-A55318C41F69}" type="pres">
      <dgm:prSet presAssocID="{4EE390B4-B388-3A4B-94E5-E1341A2070F2}" presName="composite1" presStyleCnt="0"/>
      <dgm:spPr/>
    </dgm:pt>
    <dgm:pt modelId="{84E3EBCB-A9D5-ED48-A5E0-F72BEF2D3945}" type="pres">
      <dgm:prSet presAssocID="{4EE390B4-B388-3A4B-94E5-E1341A2070F2}" presName="dummyNode1" presStyleLbl="node1" presStyleIdx="3" presStyleCnt="6"/>
      <dgm:spPr/>
    </dgm:pt>
    <dgm:pt modelId="{AAE0DF88-F8DB-9F46-AB5A-1C298EA5B1D4}" type="pres">
      <dgm:prSet presAssocID="{4EE390B4-B388-3A4B-94E5-E1341A2070F2}" presName="childNode1" presStyleLbl="bgAcc1" presStyleIdx="4" presStyleCnt="6" custScaleX="161076" custScaleY="139425" custLinFactNeighborX="1785" custLinFactNeighborY="-17317">
        <dgm:presLayoutVars>
          <dgm:bulletEnabled val="1"/>
        </dgm:presLayoutVars>
      </dgm:prSet>
      <dgm:spPr/>
    </dgm:pt>
    <dgm:pt modelId="{3823FD16-4AE9-FA42-ACEB-7F4603AFD4AE}" type="pres">
      <dgm:prSet presAssocID="{4EE390B4-B388-3A4B-94E5-E1341A2070F2}" presName="childNode1tx" presStyleLbl="bgAcc1" presStyleIdx="4" presStyleCnt="6">
        <dgm:presLayoutVars>
          <dgm:bulletEnabled val="1"/>
        </dgm:presLayoutVars>
      </dgm:prSet>
      <dgm:spPr/>
    </dgm:pt>
    <dgm:pt modelId="{EA68D324-E294-5E44-AB1B-3B23D7DC2934}" type="pres">
      <dgm:prSet presAssocID="{4EE390B4-B388-3A4B-94E5-E1341A2070F2}" presName="parentNode1" presStyleLbl="node1" presStyleIdx="4" presStyleCnt="6" custScaleX="188737" custScaleY="150994" custLinFactNeighborX="1128" custLinFactNeighborY="53914">
        <dgm:presLayoutVars>
          <dgm:chMax val="1"/>
          <dgm:bulletEnabled val="1"/>
        </dgm:presLayoutVars>
      </dgm:prSet>
      <dgm:spPr/>
    </dgm:pt>
    <dgm:pt modelId="{B55D924E-F599-D44A-BBD6-EF3006CCA6B4}" type="pres">
      <dgm:prSet presAssocID="{4EE390B4-B388-3A4B-94E5-E1341A2070F2}" presName="connSite1" presStyleCnt="0"/>
      <dgm:spPr/>
    </dgm:pt>
    <dgm:pt modelId="{44B3D250-DB35-4F46-AC2A-7A140481EB3D}" type="pres">
      <dgm:prSet presAssocID="{8361CE6A-469B-E949-A9A4-2AF9A426E6AA}" presName="Name9" presStyleLbl="sibTrans2D1" presStyleIdx="4" presStyleCnt="5"/>
      <dgm:spPr/>
    </dgm:pt>
    <dgm:pt modelId="{F9028699-252C-7E45-A83E-BD1AF12380BC}" type="pres">
      <dgm:prSet presAssocID="{F3E0DC68-74E4-6B42-BA15-19757D320F4A}" presName="composite2" presStyleCnt="0"/>
      <dgm:spPr/>
    </dgm:pt>
    <dgm:pt modelId="{5EE0E8F3-31A4-C54C-8DEE-7E250B301A73}" type="pres">
      <dgm:prSet presAssocID="{F3E0DC68-74E4-6B42-BA15-19757D320F4A}" presName="dummyNode2" presStyleLbl="node1" presStyleIdx="4" presStyleCnt="6"/>
      <dgm:spPr/>
    </dgm:pt>
    <dgm:pt modelId="{883D5A10-8263-C947-851F-4D3D717231EE}" type="pres">
      <dgm:prSet presAssocID="{F3E0DC68-74E4-6B42-BA15-19757D320F4A}" presName="childNode2" presStyleLbl="bgAcc1" presStyleIdx="5" presStyleCnt="6" custScaleX="161076" custScaleY="139425" custLinFactNeighborX="1785" custLinFactNeighborY="-17317">
        <dgm:presLayoutVars>
          <dgm:bulletEnabled val="1"/>
        </dgm:presLayoutVars>
      </dgm:prSet>
      <dgm:spPr/>
    </dgm:pt>
    <dgm:pt modelId="{21500990-80DB-ED49-BD2A-D68E8870EAF3}" type="pres">
      <dgm:prSet presAssocID="{F3E0DC68-74E4-6B42-BA15-19757D320F4A}" presName="childNode2tx" presStyleLbl="bgAcc1" presStyleIdx="5" presStyleCnt="6">
        <dgm:presLayoutVars>
          <dgm:bulletEnabled val="1"/>
        </dgm:presLayoutVars>
      </dgm:prSet>
      <dgm:spPr/>
    </dgm:pt>
    <dgm:pt modelId="{86CA6A79-2417-4643-9B92-B1ABBC84C00D}" type="pres">
      <dgm:prSet presAssocID="{F3E0DC68-74E4-6B42-BA15-19757D320F4A}" presName="parentNode2" presStyleLbl="node1" presStyleIdx="5" presStyleCnt="6" custScaleX="188737" custScaleY="150994" custLinFactY="-19790" custLinFactNeighborX="58" custLinFactNeighborY="-100000">
        <dgm:presLayoutVars>
          <dgm:chMax val="0"/>
          <dgm:bulletEnabled val="1"/>
        </dgm:presLayoutVars>
      </dgm:prSet>
      <dgm:spPr/>
    </dgm:pt>
    <dgm:pt modelId="{5F940140-4CC3-844A-BFDD-7A3B60EC8C16}" type="pres">
      <dgm:prSet presAssocID="{F3E0DC68-74E4-6B42-BA15-19757D320F4A}" presName="connSite2" presStyleCnt="0"/>
      <dgm:spPr/>
    </dgm:pt>
  </dgm:ptLst>
  <dgm:cxnLst>
    <dgm:cxn modelId="{710D1100-33AA-FE4F-8B48-D8554D789632}" type="presOf" srcId="{0FA18286-4CBA-9B4E-9EE2-FCF4886F58BF}" destId="{71D2BEE6-60EA-8F4B-9BC9-16BCD21BC6DB}" srcOrd="0" destOrd="0" presId="urn:microsoft.com/office/officeart/2005/8/layout/hProcess4"/>
    <dgm:cxn modelId="{7DF19502-8D3B-634F-8BDF-915550AF3EAA}" type="presOf" srcId="{0E5CA76C-8AAE-974D-98AF-975F41109178}" destId="{61BB9C51-F294-3445-9227-3A63F65EDC7D}" srcOrd="0" destOrd="0" presId="urn:microsoft.com/office/officeart/2005/8/layout/hProcess4"/>
    <dgm:cxn modelId="{D6C0420E-1B3C-6C46-B1AB-D1FBD1101827}" type="presOf" srcId="{C535E5D1-C762-8840-9291-A7ED50C16A8F}" destId="{AAE0DF88-F8DB-9F46-AB5A-1C298EA5B1D4}" srcOrd="0" destOrd="0" presId="urn:microsoft.com/office/officeart/2005/8/layout/hProcess4"/>
    <dgm:cxn modelId="{5A34940E-7FA9-3B44-B50A-792EBB4E2789}" type="presOf" srcId="{4EE390B4-B388-3A4B-94E5-E1341A2070F2}" destId="{EA68D324-E294-5E44-AB1B-3B23D7DC2934}" srcOrd="0" destOrd="0" presId="urn:microsoft.com/office/officeart/2005/8/layout/hProcess4"/>
    <dgm:cxn modelId="{7AC59A11-F07B-2044-9700-D3E5985CF95E}" srcId="{F24B99B9-F5A0-2C44-B148-FFB6790009F1}" destId="{4BB82616-A465-D244-81D7-9229A57F4284}" srcOrd="1" destOrd="0" parTransId="{A002BAD0-EF2E-3445-846A-F99A4A0B884C}" sibTransId="{0D6185AF-14E4-DC4B-9951-4CA54DF36049}"/>
    <dgm:cxn modelId="{1BA7CE11-5A87-314E-8502-F688D20B1323}" type="presOf" srcId="{D36484DA-8129-0841-8699-0D1B93695E9E}" destId="{ECB625B2-7ACE-0747-8B08-43A5EEC7E9EC}" srcOrd="0" destOrd="0" presId="urn:microsoft.com/office/officeart/2005/8/layout/hProcess4"/>
    <dgm:cxn modelId="{2630B212-C399-2246-9181-3010139C0B15}" type="presOf" srcId="{A65724B7-480E-A94B-B926-8670F3DFF875}" destId="{EFBE764B-85FB-C54F-8703-3A48DB1D77C8}" srcOrd="0" destOrd="2" presId="urn:microsoft.com/office/officeart/2005/8/layout/hProcess4"/>
    <dgm:cxn modelId="{C6372527-F8B1-0B48-86ED-FD55D4093487}" srcId="{F24B99B9-F5A0-2C44-B148-FFB6790009F1}" destId="{A65724B7-480E-A94B-B926-8670F3DFF875}" srcOrd="2" destOrd="0" parTransId="{348A234E-7F82-DC42-BAE5-3C3C62E36C70}" sibTransId="{8EACF717-05A5-9045-90C1-BEC5779FBBA3}"/>
    <dgm:cxn modelId="{B49C2A27-8793-0740-889D-CE055BF330BA}" type="presOf" srcId="{E473B951-F1CD-7B49-9782-440D85045BAB}" destId="{EE92DD9A-DD4C-DF45-A680-71FBEBC217BF}" srcOrd="0" destOrd="0" presId="urn:microsoft.com/office/officeart/2005/8/layout/hProcess4"/>
    <dgm:cxn modelId="{672BBD27-1BB2-7B41-872E-A3939E4571BF}" srcId="{4A285CBB-F0F2-4E4A-9CA7-5620DA15D722}" destId="{F3E0DC68-74E4-6B42-BA15-19757D320F4A}" srcOrd="5" destOrd="0" parTransId="{3FF0B9E3-EEA5-1A40-9F78-3898E397C840}" sibTransId="{4A05EA0F-1EA5-004A-B46D-75E294E95C67}"/>
    <dgm:cxn modelId="{B8D22F29-5384-B947-BDE5-853E7AC7E5A0}" type="presOf" srcId="{0A3665DE-F66D-AB4D-BD73-197B3D48696F}" destId="{439E1F9F-CF25-084F-A09A-0B76FAB41E09}" srcOrd="1" destOrd="0" presId="urn:microsoft.com/office/officeart/2005/8/layout/hProcess4"/>
    <dgm:cxn modelId="{8C4BF62F-8ED7-E249-B5D3-A23030AB62F5}" srcId="{4BF26067-4E35-EF45-973D-20BD4A8F6349}" destId="{0A3665DE-F66D-AB4D-BD73-197B3D48696F}" srcOrd="0" destOrd="0" parTransId="{5A648781-A62F-F24E-B84D-DDDC60E0AD6D}" sibTransId="{936D37A3-D000-374E-9FCD-A901F90FA0FE}"/>
    <dgm:cxn modelId="{47B46633-3F56-FA4D-BD94-603634A7BB35}" type="presOf" srcId="{A65724B7-480E-A94B-B926-8670F3DFF875}" destId="{ACCCC0BE-506B-754D-B6ED-E31FF5CD78AC}" srcOrd="1" destOrd="2" presId="urn:microsoft.com/office/officeart/2005/8/layout/hProcess4"/>
    <dgm:cxn modelId="{EEF48A36-4D5E-F24A-AA5F-6E08C697EB7D}" type="presOf" srcId="{B2AB6B55-4DA6-2047-A03A-ADD60E741FFC}" destId="{EFBE764B-85FB-C54F-8703-3A48DB1D77C8}" srcOrd="0" destOrd="0" presId="urn:microsoft.com/office/officeart/2005/8/layout/hProcess4"/>
    <dgm:cxn modelId="{24C3A538-541E-E340-9E73-EF279B26AE7A}" srcId="{ADCA7755-E196-DA4F-BC5D-9E0C67570DC4}" destId="{BC86D226-103B-894D-B8D9-AD5A5F80A614}" srcOrd="1" destOrd="0" parTransId="{28DCE595-17A1-AD4C-8FCD-CB59B5F65F2D}" sibTransId="{ACC97F61-8ED5-E345-AFFE-D724943F20EF}"/>
    <dgm:cxn modelId="{18BA9039-F795-E446-9365-6174A55135D6}" type="presOf" srcId="{C535E5D1-C762-8840-9291-A7ED50C16A8F}" destId="{3823FD16-4AE9-FA42-ACEB-7F4603AFD4AE}" srcOrd="1" destOrd="0" presId="urn:microsoft.com/office/officeart/2005/8/layout/hProcess4"/>
    <dgm:cxn modelId="{A5512E3C-926C-C545-95DC-6635DF1B96B4}" type="presOf" srcId="{0A3665DE-F66D-AB4D-BD73-197B3D48696F}" destId="{244DE001-D46F-254F-8B92-9BBE48C2EBC7}" srcOrd="0" destOrd="0" presId="urn:microsoft.com/office/officeart/2005/8/layout/hProcess4"/>
    <dgm:cxn modelId="{2084003F-DA4D-D542-BC37-6988FD17CAC9}" type="presOf" srcId="{85A1E338-D71C-CC47-B16F-D7ED09CE9D5C}" destId="{883D5A10-8263-C947-851F-4D3D717231EE}" srcOrd="0" destOrd="1" presId="urn:microsoft.com/office/officeart/2005/8/layout/hProcess4"/>
    <dgm:cxn modelId="{B8CFAA40-9746-5944-B8E4-E6D5D27AE31D}" srcId="{4EE390B4-B388-3A4B-94E5-E1341A2070F2}" destId="{C535E5D1-C762-8840-9291-A7ED50C16A8F}" srcOrd="0" destOrd="0" parTransId="{52EB6248-AED2-5440-AEBE-2227D89DB3B0}" sibTransId="{B1AE2E18-13BF-1340-AE7B-97FB7C4247F9}"/>
    <dgm:cxn modelId="{8A7F3845-3362-8F48-8A54-9A9C1B8EA498}" type="presOf" srcId="{AE7173A9-175B-2542-A284-F6DE9C83A4CF}" destId="{ACCCC0BE-506B-754D-B6ED-E31FF5CD78AC}" srcOrd="1" destOrd="3" presId="urn:microsoft.com/office/officeart/2005/8/layout/hProcess4"/>
    <dgm:cxn modelId="{6B3EE447-0195-E647-86D3-30697439B121}" type="presOf" srcId="{B2AB6B55-4DA6-2047-A03A-ADD60E741FFC}" destId="{ACCCC0BE-506B-754D-B6ED-E31FF5CD78AC}" srcOrd="1" destOrd="0" presId="urn:microsoft.com/office/officeart/2005/8/layout/hProcess4"/>
    <dgm:cxn modelId="{E64EFE47-DF91-914B-919E-BDDC72D4C1D0}" type="presOf" srcId="{76B34962-8610-D741-845C-7501CB43C0CC}" destId="{21500990-80DB-ED49-BD2A-D68E8870EAF3}" srcOrd="1" destOrd="0" presId="urn:microsoft.com/office/officeart/2005/8/layout/hProcess4"/>
    <dgm:cxn modelId="{D7FE1751-0903-A341-93C0-CC1F0CC55622}" type="presOf" srcId="{E4F7144F-6BE8-C542-8F9C-5FC099A9F1E9}" destId="{EFBE764B-85FB-C54F-8703-3A48DB1D77C8}" srcOrd="0" destOrd="4" presId="urn:microsoft.com/office/officeart/2005/8/layout/hProcess4"/>
    <dgm:cxn modelId="{D08E6A53-EE9A-5A4C-AEA1-6322962847E3}" srcId="{4A285CBB-F0F2-4E4A-9CA7-5620DA15D722}" destId="{F24B99B9-F5A0-2C44-B148-FFB6790009F1}" srcOrd="0" destOrd="0" parTransId="{D25A9D1C-EF59-B94F-8791-26EE4E0AFED7}" sibTransId="{0FA18286-4CBA-9B4E-9EE2-FCF4886F58BF}"/>
    <dgm:cxn modelId="{5D8B4054-BC72-3143-8191-5A82859A4DF1}" srcId="{F24B99B9-F5A0-2C44-B148-FFB6790009F1}" destId="{AE7173A9-175B-2542-A284-F6DE9C83A4CF}" srcOrd="3" destOrd="0" parTransId="{A5031CC9-BFDF-FB46-962C-165FF93C6E99}" sibTransId="{E3D458BC-258D-994D-B777-24E88F57AD54}"/>
    <dgm:cxn modelId="{34318456-5CF9-5141-98D5-7D2E376E58B9}" type="presOf" srcId="{76B34962-8610-D741-845C-7501CB43C0CC}" destId="{883D5A10-8263-C947-851F-4D3D717231EE}" srcOrd="0" destOrd="0" presId="urn:microsoft.com/office/officeart/2005/8/layout/hProcess4"/>
    <dgm:cxn modelId="{2F3B325F-04B7-DF49-AB86-2E12177E91E5}" type="presOf" srcId="{EA7B9C2E-A767-874A-B57F-0FF91D01EAE0}" destId="{1736D117-0544-FF48-9B20-3221718B0E9B}" srcOrd="1" destOrd="1" presId="urn:microsoft.com/office/officeart/2005/8/layout/hProcess4"/>
    <dgm:cxn modelId="{409CEC60-1821-874D-8877-F6FBCAC5100C}" type="presOf" srcId="{AE7173A9-175B-2542-A284-F6DE9C83A4CF}" destId="{EFBE764B-85FB-C54F-8703-3A48DB1D77C8}" srcOrd="0" destOrd="3" presId="urn:microsoft.com/office/officeart/2005/8/layout/hProcess4"/>
    <dgm:cxn modelId="{9679DB62-D16C-7F4D-A321-C6F0C5AC7E68}" srcId="{4A285CBB-F0F2-4E4A-9CA7-5620DA15D722}" destId="{7C58F6AD-D97B-5D4E-86C5-714097CB4BA8}" srcOrd="1" destOrd="0" parTransId="{EED59764-37C8-B449-A76A-1DAB673B6AEB}" sibTransId="{F10F2E26-A67C-F747-9D32-8356D656D76E}"/>
    <dgm:cxn modelId="{075F1E6A-7ED5-0049-91F9-33EB672ACB4A}" srcId="{4A285CBB-F0F2-4E4A-9CA7-5620DA15D722}" destId="{ADCA7755-E196-DA4F-BC5D-9E0C67570DC4}" srcOrd="3" destOrd="0" parTransId="{02DA0D74-301E-3040-80C0-2271DC221764}" sibTransId="{0E5CA76C-8AAE-974D-98AF-975F41109178}"/>
    <dgm:cxn modelId="{F1A2B16C-8B49-624C-AF72-EA6F7390CA2A}" type="presOf" srcId="{7C58F6AD-D97B-5D4E-86C5-714097CB4BA8}" destId="{2FCA1D98-EF36-4A4D-941E-13B2E7FF92D4}" srcOrd="0" destOrd="0" presId="urn:microsoft.com/office/officeart/2005/8/layout/hProcess4"/>
    <dgm:cxn modelId="{EEDA0078-4363-DF4C-929B-48EF511AABC8}" srcId="{7C58F6AD-D97B-5D4E-86C5-714097CB4BA8}" destId="{E473B951-F1CD-7B49-9782-440D85045BAB}" srcOrd="0" destOrd="0" parTransId="{6A03019C-F1A1-424B-B0F8-091559A9F37D}" sibTransId="{1F36C897-6EE1-AE45-BA6F-40DBA67FD00D}"/>
    <dgm:cxn modelId="{E3472E87-AE56-7043-B0D7-E2BC782B926B}" srcId="{ADCA7755-E196-DA4F-BC5D-9E0C67570DC4}" destId="{D36484DA-8129-0841-8699-0D1B93695E9E}" srcOrd="0" destOrd="0" parTransId="{C716C288-59A0-F841-B3EC-1A9D6CF7A272}" sibTransId="{4231ADE2-B976-D445-A212-3CF8014CB5B7}"/>
    <dgm:cxn modelId="{55EA3D88-671B-C541-9420-52AB0BDDADC4}" type="presOf" srcId="{4A285CBB-F0F2-4E4A-9CA7-5620DA15D722}" destId="{00C49866-5445-8842-B9CA-5F2D6D8D8D5C}" srcOrd="0" destOrd="0" presId="urn:microsoft.com/office/officeart/2005/8/layout/hProcess4"/>
    <dgm:cxn modelId="{E6C0F08A-BAE1-0C4E-A6C6-0C7F4C0A023F}" type="presOf" srcId="{4BB82616-A465-D244-81D7-9229A57F4284}" destId="{EFBE764B-85FB-C54F-8703-3A48DB1D77C8}" srcOrd="0" destOrd="1" presId="urn:microsoft.com/office/officeart/2005/8/layout/hProcess4"/>
    <dgm:cxn modelId="{788E1393-0E0B-5A4F-A93B-BA2B8004FE6A}" type="presOf" srcId="{D36484DA-8129-0841-8699-0D1B93695E9E}" destId="{85AA676E-7949-F745-B5E9-D9F31A69E00B}" srcOrd="1" destOrd="0" presId="urn:microsoft.com/office/officeart/2005/8/layout/hProcess4"/>
    <dgm:cxn modelId="{B2F2F498-FFC8-0D4B-8A52-AA37E274E46D}" type="presOf" srcId="{8361CE6A-469B-E949-A9A4-2AF9A426E6AA}" destId="{44B3D250-DB35-4F46-AC2A-7A140481EB3D}" srcOrd="0" destOrd="0" presId="urn:microsoft.com/office/officeart/2005/8/layout/hProcess4"/>
    <dgm:cxn modelId="{425EAEA6-DB54-0D4F-85B0-F7D7E9B4EDF9}" srcId="{4A285CBB-F0F2-4E4A-9CA7-5620DA15D722}" destId="{4BF26067-4E35-EF45-973D-20BD4A8F6349}" srcOrd="2" destOrd="0" parTransId="{8552606D-0BBE-AA43-8AC8-A274C5EE56F5}" sibTransId="{3E1ADEA0-19E3-3940-9DFF-2BA3FCC93E05}"/>
    <dgm:cxn modelId="{1170E8A7-4AB7-764F-BAD9-3291B703B0B0}" type="presOf" srcId="{E473B951-F1CD-7B49-9782-440D85045BAB}" destId="{1736D117-0544-FF48-9B20-3221718B0E9B}" srcOrd="1" destOrd="0" presId="urn:microsoft.com/office/officeart/2005/8/layout/hProcess4"/>
    <dgm:cxn modelId="{83AADEAD-5333-4442-AABF-77673F682CAB}" type="presOf" srcId="{4BB82616-A465-D244-81D7-9229A57F4284}" destId="{ACCCC0BE-506B-754D-B6ED-E31FF5CD78AC}" srcOrd="1" destOrd="1" presId="urn:microsoft.com/office/officeart/2005/8/layout/hProcess4"/>
    <dgm:cxn modelId="{4FF22EB1-43BF-304E-8175-8BCC68E9A274}" type="presOf" srcId="{F10F2E26-A67C-F747-9D32-8356D656D76E}" destId="{D80DC549-B570-C843-AF49-35FEA247B7D3}" srcOrd="0" destOrd="0" presId="urn:microsoft.com/office/officeart/2005/8/layout/hProcess4"/>
    <dgm:cxn modelId="{ACE207B6-85BB-6B41-BCED-7C1D1A9AD46F}" type="presOf" srcId="{EA7B9C2E-A767-874A-B57F-0FF91D01EAE0}" destId="{EE92DD9A-DD4C-DF45-A680-71FBEBC217BF}" srcOrd="0" destOrd="1" presId="urn:microsoft.com/office/officeart/2005/8/layout/hProcess4"/>
    <dgm:cxn modelId="{554A2EBB-F187-2F40-B143-542CB0AAA951}" srcId="{4A285CBB-F0F2-4E4A-9CA7-5620DA15D722}" destId="{4EE390B4-B388-3A4B-94E5-E1341A2070F2}" srcOrd="4" destOrd="0" parTransId="{EB4415D4-D5F7-C247-9A99-0DC45CC25FA8}" sibTransId="{8361CE6A-469B-E949-A9A4-2AF9A426E6AA}"/>
    <dgm:cxn modelId="{092648C0-276F-FF47-8A83-3637051DC667}" srcId="{F24B99B9-F5A0-2C44-B148-FFB6790009F1}" destId="{E4F7144F-6BE8-C542-8F9C-5FC099A9F1E9}" srcOrd="4" destOrd="0" parTransId="{0BAA3171-AC16-0B4A-AC22-4D4DED86532E}" sibTransId="{B0EED975-4AA3-0745-A197-00A9EA8DCF6A}"/>
    <dgm:cxn modelId="{64DE86C1-7EAE-B74E-B152-2A79C92EB5F8}" srcId="{F3E0DC68-74E4-6B42-BA15-19757D320F4A}" destId="{76B34962-8610-D741-845C-7501CB43C0CC}" srcOrd="0" destOrd="0" parTransId="{51D13D9E-3B42-9D42-87C3-2AA79E8FD551}" sibTransId="{38980B5B-FCD9-1644-B599-EA98F84B6A3E}"/>
    <dgm:cxn modelId="{431C3BC5-1976-EE40-8F73-AD56050F6402}" type="presOf" srcId="{BC86D226-103B-894D-B8D9-AD5A5F80A614}" destId="{85AA676E-7949-F745-B5E9-D9F31A69E00B}" srcOrd="1" destOrd="1" presId="urn:microsoft.com/office/officeart/2005/8/layout/hProcess4"/>
    <dgm:cxn modelId="{F60AA5C9-6F8C-1944-886C-BD08DC5E3573}" type="presOf" srcId="{F24B99B9-F5A0-2C44-B148-FFB6790009F1}" destId="{F38D6547-9A66-EC41-9DE5-BB6C83E6E8A1}" srcOrd="0" destOrd="0" presId="urn:microsoft.com/office/officeart/2005/8/layout/hProcess4"/>
    <dgm:cxn modelId="{0CCA83D0-39BE-0740-B91A-5EBBB5377E4D}" type="presOf" srcId="{F3E0DC68-74E4-6B42-BA15-19757D320F4A}" destId="{86CA6A79-2417-4643-9B92-B1ABBC84C00D}" srcOrd="0" destOrd="0" presId="urn:microsoft.com/office/officeart/2005/8/layout/hProcess4"/>
    <dgm:cxn modelId="{EA3DCCD1-6361-A34B-B78F-F3DB0D6FDC10}" type="presOf" srcId="{4BF26067-4E35-EF45-973D-20BD4A8F6349}" destId="{4255DE4E-BE14-F94F-B306-4E9E3C25F8F4}" srcOrd="0" destOrd="0" presId="urn:microsoft.com/office/officeart/2005/8/layout/hProcess4"/>
    <dgm:cxn modelId="{9B580ED7-2F4F-B348-9169-CCFBE0DFC389}" srcId="{F3E0DC68-74E4-6B42-BA15-19757D320F4A}" destId="{85A1E338-D71C-CC47-B16F-D7ED09CE9D5C}" srcOrd="1" destOrd="0" parTransId="{D522CEB5-1034-A549-9AA2-6CBB55480C89}" sibTransId="{B69855EA-D7E3-3D48-80FB-1243E8F8298D}"/>
    <dgm:cxn modelId="{981484D8-9316-2947-976B-F3835FEA2BBF}" type="presOf" srcId="{3E1ADEA0-19E3-3940-9DFF-2BA3FCC93E05}" destId="{E1AC2BC3-6DD9-D44D-B502-B4718639734B}" srcOrd="0" destOrd="0" presId="urn:microsoft.com/office/officeart/2005/8/layout/hProcess4"/>
    <dgm:cxn modelId="{859599E1-0B6C-8844-8157-E0BA4C498457}" type="presOf" srcId="{ADCA7755-E196-DA4F-BC5D-9E0C67570DC4}" destId="{7B4EBCBC-37AB-554F-9015-CB351EC9942D}" srcOrd="0" destOrd="0" presId="urn:microsoft.com/office/officeart/2005/8/layout/hProcess4"/>
    <dgm:cxn modelId="{FEB894E6-5CFD-1B4C-AE96-7A271F44C6A3}" srcId="{F24B99B9-F5A0-2C44-B148-FFB6790009F1}" destId="{B2AB6B55-4DA6-2047-A03A-ADD60E741FFC}" srcOrd="0" destOrd="0" parTransId="{E1105C84-1485-9F49-950C-D82313E86A5B}" sibTransId="{055EDB62-43BA-B14C-BD3F-EB35C7DA9C0A}"/>
    <dgm:cxn modelId="{E7E29EEF-2782-B249-83AF-2762FD8656E6}" type="presOf" srcId="{BC86D226-103B-894D-B8D9-AD5A5F80A614}" destId="{ECB625B2-7ACE-0747-8B08-43A5EEC7E9EC}" srcOrd="0" destOrd="1" presId="urn:microsoft.com/office/officeart/2005/8/layout/hProcess4"/>
    <dgm:cxn modelId="{C4A091F2-9574-F940-BA9E-2CB83C9B5F49}" srcId="{7C58F6AD-D97B-5D4E-86C5-714097CB4BA8}" destId="{EA7B9C2E-A767-874A-B57F-0FF91D01EAE0}" srcOrd="1" destOrd="0" parTransId="{9599AF81-F1CF-9D42-86A1-B0FA19C3283A}" sibTransId="{657C355C-DD01-AF4E-8E77-E1F73825AEA8}"/>
    <dgm:cxn modelId="{8D618AF3-71FB-B445-B20D-8FF975636060}" type="presOf" srcId="{E4F7144F-6BE8-C542-8F9C-5FC099A9F1E9}" destId="{ACCCC0BE-506B-754D-B6ED-E31FF5CD78AC}" srcOrd="1" destOrd="4" presId="urn:microsoft.com/office/officeart/2005/8/layout/hProcess4"/>
    <dgm:cxn modelId="{6B7A9CFA-3834-8244-8FD8-0C177BF6F71E}" type="presOf" srcId="{85A1E338-D71C-CC47-B16F-D7ED09CE9D5C}" destId="{21500990-80DB-ED49-BD2A-D68E8870EAF3}" srcOrd="1" destOrd="1" presId="urn:microsoft.com/office/officeart/2005/8/layout/hProcess4"/>
    <dgm:cxn modelId="{EFC305AC-C16C-0949-9F9E-F753F7752E65}" type="presParOf" srcId="{00C49866-5445-8842-B9CA-5F2D6D8D8D5C}" destId="{7D9B92FD-8716-E546-B732-DECC04C86951}" srcOrd="0" destOrd="0" presId="urn:microsoft.com/office/officeart/2005/8/layout/hProcess4"/>
    <dgm:cxn modelId="{7513208F-1C9C-B74A-8A7B-55685B54AEA4}" type="presParOf" srcId="{00C49866-5445-8842-B9CA-5F2D6D8D8D5C}" destId="{AE00A47F-5C23-FB4F-A640-119D6FCD01F6}" srcOrd="1" destOrd="0" presId="urn:microsoft.com/office/officeart/2005/8/layout/hProcess4"/>
    <dgm:cxn modelId="{542F80D9-8C9A-4B40-ABA7-359D90464B8C}" type="presParOf" srcId="{00C49866-5445-8842-B9CA-5F2D6D8D8D5C}" destId="{C0F7B535-2699-154D-8430-912412F2A316}" srcOrd="2" destOrd="0" presId="urn:microsoft.com/office/officeart/2005/8/layout/hProcess4"/>
    <dgm:cxn modelId="{17FCD523-8A05-064A-99A5-4499BE0F4F36}" type="presParOf" srcId="{C0F7B535-2699-154D-8430-912412F2A316}" destId="{552795C2-D4DE-6C42-982D-3D09073BA533}" srcOrd="0" destOrd="0" presId="urn:microsoft.com/office/officeart/2005/8/layout/hProcess4"/>
    <dgm:cxn modelId="{5683B168-495E-164E-A70E-3F2BCED7D3C0}" type="presParOf" srcId="{552795C2-D4DE-6C42-982D-3D09073BA533}" destId="{47B9F485-D6CA-C34C-BF7B-00B5FBE13972}" srcOrd="0" destOrd="0" presId="urn:microsoft.com/office/officeart/2005/8/layout/hProcess4"/>
    <dgm:cxn modelId="{2BF93727-E781-1D43-8256-558A1E88FEA6}" type="presParOf" srcId="{552795C2-D4DE-6C42-982D-3D09073BA533}" destId="{EFBE764B-85FB-C54F-8703-3A48DB1D77C8}" srcOrd="1" destOrd="0" presId="urn:microsoft.com/office/officeart/2005/8/layout/hProcess4"/>
    <dgm:cxn modelId="{02733DF7-30BE-DF4E-BADA-AFEE805045D2}" type="presParOf" srcId="{552795C2-D4DE-6C42-982D-3D09073BA533}" destId="{ACCCC0BE-506B-754D-B6ED-E31FF5CD78AC}" srcOrd="2" destOrd="0" presId="urn:microsoft.com/office/officeart/2005/8/layout/hProcess4"/>
    <dgm:cxn modelId="{312A1E5F-D3C2-2345-9F94-B4DD30932E85}" type="presParOf" srcId="{552795C2-D4DE-6C42-982D-3D09073BA533}" destId="{F38D6547-9A66-EC41-9DE5-BB6C83E6E8A1}" srcOrd="3" destOrd="0" presId="urn:microsoft.com/office/officeart/2005/8/layout/hProcess4"/>
    <dgm:cxn modelId="{F411E6EC-8CBD-A345-A1B4-D63F47BCCA67}" type="presParOf" srcId="{552795C2-D4DE-6C42-982D-3D09073BA533}" destId="{EDECA422-2CE2-2C4B-923A-C07BDF4E22B0}" srcOrd="4" destOrd="0" presId="urn:microsoft.com/office/officeart/2005/8/layout/hProcess4"/>
    <dgm:cxn modelId="{E0E10AEA-742D-5844-A42E-D8CCE509AEAC}" type="presParOf" srcId="{C0F7B535-2699-154D-8430-912412F2A316}" destId="{71D2BEE6-60EA-8F4B-9BC9-16BCD21BC6DB}" srcOrd="1" destOrd="0" presId="urn:microsoft.com/office/officeart/2005/8/layout/hProcess4"/>
    <dgm:cxn modelId="{2830833B-D392-2545-B636-CBECC9B3FA85}" type="presParOf" srcId="{C0F7B535-2699-154D-8430-912412F2A316}" destId="{60F62325-9984-1540-8102-3AF2990CD07E}" srcOrd="2" destOrd="0" presId="urn:microsoft.com/office/officeart/2005/8/layout/hProcess4"/>
    <dgm:cxn modelId="{6335B46A-FDFB-2340-8863-503EBD63B81B}" type="presParOf" srcId="{60F62325-9984-1540-8102-3AF2990CD07E}" destId="{5DADDD1A-0BE2-094A-B8A3-16517BBFAB2B}" srcOrd="0" destOrd="0" presId="urn:microsoft.com/office/officeart/2005/8/layout/hProcess4"/>
    <dgm:cxn modelId="{C1AF994F-0D71-7C4E-97D4-D25801E05CD9}" type="presParOf" srcId="{60F62325-9984-1540-8102-3AF2990CD07E}" destId="{EE92DD9A-DD4C-DF45-A680-71FBEBC217BF}" srcOrd="1" destOrd="0" presId="urn:microsoft.com/office/officeart/2005/8/layout/hProcess4"/>
    <dgm:cxn modelId="{621568B7-F2F6-9042-A19E-E53CF9A12E97}" type="presParOf" srcId="{60F62325-9984-1540-8102-3AF2990CD07E}" destId="{1736D117-0544-FF48-9B20-3221718B0E9B}" srcOrd="2" destOrd="0" presId="urn:microsoft.com/office/officeart/2005/8/layout/hProcess4"/>
    <dgm:cxn modelId="{2A4CF3EA-E3C2-1A4D-A3F0-28B02FC245A9}" type="presParOf" srcId="{60F62325-9984-1540-8102-3AF2990CD07E}" destId="{2FCA1D98-EF36-4A4D-941E-13B2E7FF92D4}" srcOrd="3" destOrd="0" presId="urn:microsoft.com/office/officeart/2005/8/layout/hProcess4"/>
    <dgm:cxn modelId="{8F20E919-1D05-8B49-97F2-1A5D30DE25CD}" type="presParOf" srcId="{60F62325-9984-1540-8102-3AF2990CD07E}" destId="{81863E6B-D35A-4647-8B37-D589AD9D82BC}" srcOrd="4" destOrd="0" presId="urn:microsoft.com/office/officeart/2005/8/layout/hProcess4"/>
    <dgm:cxn modelId="{4224A336-57B9-AE4C-BC6D-F084EAD7814D}" type="presParOf" srcId="{C0F7B535-2699-154D-8430-912412F2A316}" destId="{D80DC549-B570-C843-AF49-35FEA247B7D3}" srcOrd="3" destOrd="0" presId="urn:microsoft.com/office/officeart/2005/8/layout/hProcess4"/>
    <dgm:cxn modelId="{64858638-3F58-594D-BBEE-4733CA1C4875}" type="presParOf" srcId="{C0F7B535-2699-154D-8430-912412F2A316}" destId="{665D4E67-91BA-6D4B-99DC-C5DFBACB7298}" srcOrd="4" destOrd="0" presId="urn:microsoft.com/office/officeart/2005/8/layout/hProcess4"/>
    <dgm:cxn modelId="{BCD6D2AF-C612-EA40-B2C1-CF7860BB5D0C}" type="presParOf" srcId="{665D4E67-91BA-6D4B-99DC-C5DFBACB7298}" destId="{80511846-1DA0-1540-A132-DC7AC7AEA01B}" srcOrd="0" destOrd="0" presId="urn:microsoft.com/office/officeart/2005/8/layout/hProcess4"/>
    <dgm:cxn modelId="{44842951-18E0-814C-A949-73B92474C560}" type="presParOf" srcId="{665D4E67-91BA-6D4B-99DC-C5DFBACB7298}" destId="{244DE001-D46F-254F-8B92-9BBE48C2EBC7}" srcOrd="1" destOrd="0" presId="urn:microsoft.com/office/officeart/2005/8/layout/hProcess4"/>
    <dgm:cxn modelId="{FB2FE306-8A7A-744F-89BA-5E83FBC7BB43}" type="presParOf" srcId="{665D4E67-91BA-6D4B-99DC-C5DFBACB7298}" destId="{439E1F9F-CF25-084F-A09A-0B76FAB41E09}" srcOrd="2" destOrd="0" presId="urn:microsoft.com/office/officeart/2005/8/layout/hProcess4"/>
    <dgm:cxn modelId="{363C6D2B-1EA6-C440-B0BF-71F4EA0FA80C}" type="presParOf" srcId="{665D4E67-91BA-6D4B-99DC-C5DFBACB7298}" destId="{4255DE4E-BE14-F94F-B306-4E9E3C25F8F4}" srcOrd="3" destOrd="0" presId="urn:microsoft.com/office/officeart/2005/8/layout/hProcess4"/>
    <dgm:cxn modelId="{12341AD8-A74E-714F-A0C8-87B171BBBC93}" type="presParOf" srcId="{665D4E67-91BA-6D4B-99DC-C5DFBACB7298}" destId="{3A02CED8-7264-6947-8FE0-8DD76D9F7C68}" srcOrd="4" destOrd="0" presId="urn:microsoft.com/office/officeart/2005/8/layout/hProcess4"/>
    <dgm:cxn modelId="{8795CB0B-AC1D-F442-BB71-1E0221C12EFD}" type="presParOf" srcId="{C0F7B535-2699-154D-8430-912412F2A316}" destId="{E1AC2BC3-6DD9-D44D-B502-B4718639734B}" srcOrd="5" destOrd="0" presId="urn:microsoft.com/office/officeart/2005/8/layout/hProcess4"/>
    <dgm:cxn modelId="{E322BE3D-7EC2-6346-8DA4-D981677FFBA7}" type="presParOf" srcId="{C0F7B535-2699-154D-8430-912412F2A316}" destId="{F849B814-74CF-5C4B-BCEF-9EE99D3F7C20}" srcOrd="6" destOrd="0" presId="urn:microsoft.com/office/officeart/2005/8/layout/hProcess4"/>
    <dgm:cxn modelId="{29A3CECF-64CC-DA48-8019-5663B8A2DB4D}" type="presParOf" srcId="{F849B814-74CF-5C4B-BCEF-9EE99D3F7C20}" destId="{508D3FC7-D073-CD4D-BFB7-2E3A8106231A}" srcOrd="0" destOrd="0" presId="urn:microsoft.com/office/officeart/2005/8/layout/hProcess4"/>
    <dgm:cxn modelId="{365FE996-BED4-6F44-BA93-B9139B1DF9E3}" type="presParOf" srcId="{F849B814-74CF-5C4B-BCEF-9EE99D3F7C20}" destId="{ECB625B2-7ACE-0747-8B08-43A5EEC7E9EC}" srcOrd="1" destOrd="0" presId="urn:microsoft.com/office/officeart/2005/8/layout/hProcess4"/>
    <dgm:cxn modelId="{3DBC08D7-707C-8D4F-8E26-32733BBB9A50}" type="presParOf" srcId="{F849B814-74CF-5C4B-BCEF-9EE99D3F7C20}" destId="{85AA676E-7949-F745-B5E9-D9F31A69E00B}" srcOrd="2" destOrd="0" presId="urn:microsoft.com/office/officeart/2005/8/layout/hProcess4"/>
    <dgm:cxn modelId="{4A202309-A411-BC44-A4D5-2BD2E1BBD5FD}" type="presParOf" srcId="{F849B814-74CF-5C4B-BCEF-9EE99D3F7C20}" destId="{7B4EBCBC-37AB-554F-9015-CB351EC9942D}" srcOrd="3" destOrd="0" presId="urn:microsoft.com/office/officeart/2005/8/layout/hProcess4"/>
    <dgm:cxn modelId="{752F4615-7E3C-BB4C-932E-1B4F5A9ADA0C}" type="presParOf" srcId="{F849B814-74CF-5C4B-BCEF-9EE99D3F7C20}" destId="{AAFBBBF1-E497-4C4A-B6F0-451FFC1D0265}" srcOrd="4" destOrd="0" presId="urn:microsoft.com/office/officeart/2005/8/layout/hProcess4"/>
    <dgm:cxn modelId="{321337AA-8744-F841-8CDA-42212BAE27DF}" type="presParOf" srcId="{C0F7B535-2699-154D-8430-912412F2A316}" destId="{61BB9C51-F294-3445-9227-3A63F65EDC7D}" srcOrd="7" destOrd="0" presId="urn:microsoft.com/office/officeart/2005/8/layout/hProcess4"/>
    <dgm:cxn modelId="{0D559FEB-5E7A-9C46-AB37-382083C42321}" type="presParOf" srcId="{C0F7B535-2699-154D-8430-912412F2A316}" destId="{F59DDC64-F65D-F446-AF3C-A55318C41F69}" srcOrd="8" destOrd="0" presId="urn:microsoft.com/office/officeart/2005/8/layout/hProcess4"/>
    <dgm:cxn modelId="{D12131B9-274C-8A4F-B803-C06CC6A9FEDF}" type="presParOf" srcId="{F59DDC64-F65D-F446-AF3C-A55318C41F69}" destId="{84E3EBCB-A9D5-ED48-A5E0-F72BEF2D3945}" srcOrd="0" destOrd="0" presId="urn:microsoft.com/office/officeart/2005/8/layout/hProcess4"/>
    <dgm:cxn modelId="{8C7C31A6-2E1B-094F-A1CE-463069455D75}" type="presParOf" srcId="{F59DDC64-F65D-F446-AF3C-A55318C41F69}" destId="{AAE0DF88-F8DB-9F46-AB5A-1C298EA5B1D4}" srcOrd="1" destOrd="0" presId="urn:microsoft.com/office/officeart/2005/8/layout/hProcess4"/>
    <dgm:cxn modelId="{D799DA75-8618-9D46-B569-EC323C6CFEA5}" type="presParOf" srcId="{F59DDC64-F65D-F446-AF3C-A55318C41F69}" destId="{3823FD16-4AE9-FA42-ACEB-7F4603AFD4AE}" srcOrd="2" destOrd="0" presId="urn:microsoft.com/office/officeart/2005/8/layout/hProcess4"/>
    <dgm:cxn modelId="{4B8BAF0A-0B3E-054A-9B9A-AC855E9CF73D}" type="presParOf" srcId="{F59DDC64-F65D-F446-AF3C-A55318C41F69}" destId="{EA68D324-E294-5E44-AB1B-3B23D7DC2934}" srcOrd="3" destOrd="0" presId="urn:microsoft.com/office/officeart/2005/8/layout/hProcess4"/>
    <dgm:cxn modelId="{B1520D8F-0632-5C48-A3D4-B8AE9CBE2727}" type="presParOf" srcId="{F59DDC64-F65D-F446-AF3C-A55318C41F69}" destId="{B55D924E-F599-D44A-BBD6-EF3006CCA6B4}" srcOrd="4" destOrd="0" presId="urn:microsoft.com/office/officeart/2005/8/layout/hProcess4"/>
    <dgm:cxn modelId="{45C27720-C387-304F-A80A-E52C2F8AFA07}" type="presParOf" srcId="{C0F7B535-2699-154D-8430-912412F2A316}" destId="{44B3D250-DB35-4F46-AC2A-7A140481EB3D}" srcOrd="9" destOrd="0" presId="urn:microsoft.com/office/officeart/2005/8/layout/hProcess4"/>
    <dgm:cxn modelId="{CAA2DBA3-1AB9-9045-9652-1563357025C0}" type="presParOf" srcId="{C0F7B535-2699-154D-8430-912412F2A316}" destId="{F9028699-252C-7E45-A83E-BD1AF12380BC}" srcOrd="10" destOrd="0" presId="urn:microsoft.com/office/officeart/2005/8/layout/hProcess4"/>
    <dgm:cxn modelId="{62110A3C-3BD8-9243-9075-B4A9E782F2A9}" type="presParOf" srcId="{F9028699-252C-7E45-A83E-BD1AF12380BC}" destId="{5EE0E8F3-31A4-C54C-8DEE-7E250B301A73}" srcOrd="0" destOrd="0" presId="urn:microsoft.com/office/officeart/2005/8/layout/hProcess4"/>
    <dgm:cxn modelId="{2D43FF16-4D28-D143-8AE4-E6DC23FE68A1}" type="presParOf" srcId="{F9028699-252C-7E45-A83E-BD1AF12380BC}" destId="{883D5A10-8263-C947-851F-4D3D717231EE}" srcOrd="1" destOrd="0" presId="urn:microsoft.com/office/officeart/2005/8/layout/hProcess4"/>
    <dgm:cxn modelId="{12153D87-1E57-924B-B4F2-4DC7E5092F57}" type="presParOf" srcId="{F9028699-252C-7E45-A83E-BD1AF12380BC}" destId="{21500990-80DB-ED49-BD2A-D68E8870EAF3}" srcOrd="2" destOrd="0" presId="urn:microsoft.com/office/officeart/2005/8/layout/hProcess4"/>
    <dgm:cxn modelId="{1A0FDE61-1FA9-8E42-8E21-ED26A8B8C74D}" type="presParOf" srcId="{F9028699-252C-7E45-A83E-BD1AF12380BC}" destId="{86CA6A79-2417-4643-9B92-B1ABBC84C00D}" srcOrd="3" destOrd="0" presId="urn:microsoft.com/office/officeart/2005/8/layout/hProcess4"/>
    <dgm:cxn modelId="{73F045C3-7F08-7645-94BE-831950F93D58}" type="presParOf" srcId="{F9028699-252C-7E45-A83E-BD1AF12380BC}" destId="{5F940140-4CC3-844A-BFDD-7A3B60EC8C16}"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285CBB-F0F2-4E4A-9CA7-5620DA15D722}"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7C58F6AD-D97B-5D4E-86C5-714097CB4BA8}">
      <dgm:prSet phldrT="[Text]" custT="1"/>
      <dgm:spPr>
        <a:solidFill>
          <a:srgbClr val="105456"/>
        </a:solidFill>
      </dgm:spPr>
      <dgm:t>
        <a:bodyPr/>
        <a:lstStyle/>
        <a:p>
          <a:r>
            <a:rPr lang="en-US" sz="2800"/>
            <a:t>Pre-Observation Meeting</a:t>
          </a:r>
        </a:p>
      </dgm:t>
    </dgm:pt>
    <dgm:pt modelId="{EED59764-37C8-B449-A76A-1DAB673B6AEB}" type="parTrans" cxnId="{9679DB62-D16C-7F4D-A321-C6F0C5AC7E68}">
      <dgm:prSet/>
      <dgm:spPr/>
      <dgm:t>
        <a:bodyPr/>
        <a:lstStyle/>
        <a:p>
          <a:endParaRPr lang="en-US"/>
        </a:p>
      </dgm:t>
    </dgm:pt>
    <dgm:pt modelId="{F10F2E26-A67C-F747-9D32-8356D656D76E}" type="sibTrans" cxnId="{9679DB62-D16C-7F4D-A321-C6F0C5AC7E68}">
      <dgm:prSet/>
      <dgm:spPr>
        <a:solidFill>
          <a:srgbClr val="105456"/>
        </a:solidFill>
      </dgm:spPr>
      <dgm:t>
        <a:bodyPr/>
        <a:lstStyle/>
        <a:p>
          <a:endParaRPr lang="en-US"/>
        </a:p>
      </dgm:t>
    </dgm:pt>
    <dgm:pt modelId="{4BF26067-4E35-EF45-973D-20BD4A8F6349}">
      <dgm:prSet phldrT="[Text]" custT="1"/>
      <dgm:spPr>
        <a:solidFill>
          <a:srgbClr val="105456"/>
        </a:solidFill>
      </dgm:spPr>
      <dgm:t>
        <a:bodyPr/>
        <a:lstStyle/>
        <a:p>
          <a:r>
            <a:rPr lang="en-US" sz="2800"/>
            <a:t>Observation Cycle 1</a:t>
          </a:r>
        </a:p>
      </dgm:t>
    </dgm:pt>
    <dgm:pt modelId="{8552606D-0BBE-AA43-8AC8-A274C5EE56F5}" type="parTrans" cxnId="{425EAEA6-DB54-0D4F-85B0-F7D7E9B4EDF9}">
      <dgm:prSet/>
      <dgm:spPr/>
      <dgm:t>
        <a:bodyPr/>
        <a:lstStyle/>
        <a:p>
          <a:endParaRPr lang="en-US"/>
        </a:p>
      </dgm:t>
    </dgm:pt>
    <dgm:pt modelId="{3E1ADEA0-19E3-3940-9DFF-2BA3FCC93E05}" type="sibTrans" cxnId="{425EAEA6-DB54-0D4F-85B0-F7D7E9B4EDF9}">
      <dgm:prSet/>
      <dgm:spPr>
        <a:solidFill>
          <a:srgbClr val="105456"/>
        </a:solidFill>
      </dgm:spPr>
      <dgm:t>
        <a:bodyPr/>
        <a:lstStyle/>
        <a:p>
          <a:endParaRPr lang="en-US"/>
        </a:p>
      </dgm:t>
    </dgm:pt>
    <dgm:pt modelId="{E473B951-F1CD-7B49-9782-440D85045BAB}">
      <dgm:prSet phldrT="[Text]" custT="1"/>
      <dgm:spPr>
        <a:ln>
          <a:solidFill>
            <a:srgbClr val="105456"/>
          </a:solidFill>
        </a:ln>
      </dgm:spPr>
      <dgm:t>
        <a:bodyPr/>
        <a:lstStyle/>
        <a:p>
          <a:pPr>
            <a:buFont typeface="Arial" panose="020B0604020202020204" pitchFamily="34" charset="0"/>
            <a:buChar char="•"/>
          </a:pPr>
          <a:r>
            <a:rPr lang="en-GB" sz="2400">
              <a:solidFill>
                <a:srgbClr val="000000"/>
              </a:solidFill>
            </a:rPr>
            <a:t>Bring a review form for each member</a:t>
          </a:r>
          <a:endParaRPr lang="en-US" sz="2400">
            <a:solidFill>
              <a:srgbClr val="000000"/>
            </a:solidFill>
          </a:endParaRPr>
        </a:p>
      </dgm:t>
    </dgm:pt>
    <dgm:pt modelId="{6A03019C-F1A1-424B-B0F8-091559A9F37D}" type="parTrans" cxnId="{EEDA0078-4363-DF4C-929B-48EF511AABC8}">
      <dgm:prSet/>
      <dgm:spPr/>
      <dgm:t>
        <a:bodyPr/>
        <a:lstStyle/>
        <a:p>
          <a:endParaRPr lang="en-US"/>
        </a:p>
      </dgm:t>
    </dgm:pt>
    <dgm:pt modelId="{1F36C897-6EE1-AE45-BA6F-40DBA67FD00D}" type="sibTrans" cxnId="{EEDA0078-4363-DF4C-929B-48EF511AABC8}">
      <dgm:prSet/>
      <dgm:spPr/>
      <dgm:t>
        <a:bodyPr/>
        <a:lstStyle/>
        <a:p>
          <a:endParaRPr lang="en-US"/>
        </a:p>
      </dgm:t>
    </dgm:pt>
    <dgm:pt modelId="{EA7B9C2E-A767-874A-B57F-0FF91D01EAE0}">
      <dgm:prSet phldrT="[Text]" custT="1"/>
      <dgm:spPr>
        <a:ln>
          <a:solidFill>
            <a:srgbClr val="105456"/>
          </a:solidFill>
        </a:ln>
      </dgm:spPr>
      <dgm:t>
        <a:bodyPr/>
        <a:lstStyle/>
        <a:p>
          <a:pPr>
            <a:buSzPct val="100000"/>
            <a:buFont typeface="Arial" panose="020B0604020202020204" pitchFamily="34" charset="0"/>
            <a:buChar char="•"/>
          </a:pPr>
          <a:r>
            <a:rPr lang="en-GB" sz="2400">
              <a:solidFill>
                <a:srgbClr val="000000"/>
              </a:solidFill>
            </a:rPr>
            <a:t>Set up schedule for Observation Cycle 1</a:t>
          </a:r>
          <a:endParaRPr lang="en-US" sz="2400">
            <a:solidFill>
              <a:srgbClr val="000000"/>
            </a:solidFill>
          </a:endParaRPr>
        </a:p>
      </dgm:t>
    </dgm:pt>
    <dgm:pt modelId="{9599AF81-F1CF-9D42-86A1-B0FA19C3283A}" type="parTrans" cxnId="{C4A091F2-9574-F940-BA9E-2CB83C9B5F49}">
      <dgm:prSet/>
      <dgm:spPr/>
      <dgm:t>
        <a:bodyPr/>
        <a:lstStyle/>
        <a:p>
          <a:endParaRPr lang="en-US"/>
        </a:p>
      </dgm:t>
    </dgm:pt>
    <dgm:pt modelId="{657C355C-DD01-AF4E-8E77-E1F73825AEA8}" type="sibTrans" cxnId="{C4A091F2-9574-F940-BA9E-2CB83C9B5F49}">
      <dgm:prSet/>
      <dgm:spPr/>
      <dgm:t>
        <a:bodyPr/>
        <a:lstStyle/>
        <a:p>
          <a:endParaRPr lang="en-US"/>
        </a:p>
      </dgm:t>
    </dgm:pt>
    <dgm:pt modelId="{0A3665DE-F66D-AB4D-BD73-197B3D48696F}">
      <dgm:prSet phldrT="[Text]" custT="1"/>
      <dgm:spPr>
        <a:ln>
          <a:solidFill>
            <a:srgbClr val="105456"/>
          </a:solidFill>
        </a:ln>
      </dgm:spPr>
      <dgm:t>
        <a:bodyPr/>
        <a:lstStyle/>
        <a:p>
          <a:pPr>
            <a:buFont typeface="Arial" panose="020B0604020202020204" pitchFamily="34" charset="0"/>
            <a:buChar char="•"/>
          </a:pPr>
          <a:r>
            <a:rPr lang="en-GB" sz="2400">
              <a:solidFill>
                <a:srgbClr val="000000"/>
              </a:solidFill>
            </a:rPr>
            <a:t>Instructors observe each other per schedule</a:t>
          </a:r>
          <a:endParaRPr lang="en-US" sz="2400">
            <a:solidFill>
              <a:srgbClr val="000000"/>
            </a:solidFill>
          </a:endParaRPr>
        </a:p>
      </dgm:t>
    </dgm:pt>
    <dgm:pt modelId="{5A648781-A62F-F24E-B84D-DDDC60E0AD6D}" type="parTrans" cxnId="{8C4BF62F-8ED7-E249-B5D3-A23030AB62F5}">
      <dgm:prSet/>
      <dgm:spPr/>
      <dgm:t>
        <a:bodyPr/>
        <a:lstStyle/>
        <a:p>
          <a:endParaRPr lang="en-US"/>
        </a:p>
      </dgm:t>
    </dgm:pt>
    <dgm:pt modelId="{936D37A3-D000-374E-9FCD-A901F90FA0FE}" type="sibTrans" cxnId="{8C4BF62F-8ED7-E249-B5D3-A23030AB62F5}">
      <dgm:prSet/>
      <dgm:spPr/>
      <dgm:t>
        <a:bodyPr/>
        <a:lstStyle/>
        <a:p>
          <a:endParaRPr lang="en-US"/>
        </a:p>
      </dgm:t>
    </dgm:pt>
    <dgm:pt modelId="{ADCA7755-E196-DA4F-BC5D-9E0C67570DC4}">
      <dgm:prSet phldrT="[Text]" custT="1"/>
      <dgm:spPr>
        <a:solidFill>
          <a:srgbClr val="105456"/>
        </a:solidFill>
      </dgm:spPr>
      <dgm:t>
        <a:bodyPr/>
        <a:lstStyle/>
        <a:p>
          <a:pPr>
            <a:buSzPts val="1300"/>
            <a:buNone/>
          </a:pPr>
          <a:r>
            <a:rPr lang="en-GB" sz="2800"/>
            <a:t>Post-Observation Meeting 1</a:t>
          </a:r>
          <a:endParaRPr lang="en-US" sz="2800"/>
        </a:p>
      </dgm:t>
    </dgm:pt>
    <dgm:pt modelId="{02DA0D74-301E-3040-80C0-2271DC221764}" type="parTrans" cxnId="{075F1E6A-7ED5-0049-91F9-33EB672ACB4A}">
      <dgm:prSet/>
      <dgm:spPr/>
      <dgm:t>
        <a:bodyPr/>
        <a:lstStyle/>
        <a:p>
          <a:endParaRPr lang="en-US"/>
        </a:p>
      </dgm:t>
    </dgm:pt>
    <dgm:pt modelId="{0E5CA76C-8AAE-974D-98AF-975F41109178}" type="sibTrans" cxnId="{075F1E6A-7ED5-0049-91F9-33EB672ACB4A}">
      <dgm:prSet/>
      <dgm:spPr>
        <a:solidFill>
          <a:srgbClr val="105456"/>
        </a:solidFill>
      </dgm:spPr>
      <dgm:t>
        <a:bodyPr/>
        <a:lstStyle/>
        <a:p>
          <a:endParaRPr lang="en-US"/>
        </a:p>
      </dgm:t>
    </dgm:pt>
    <dgm:pt modelId="{D36484DA-8129-0841-8699-0D1B93695E9E}">
      <dgm:prSet phldrT="[Text]" custT="1"/>
      <dgm:spPr>
        <a:ln>
          <a:solidFill>
            <a:srgbClr val="105456"/>
          </a:solidFill>
        </a:ln>
      </dgm:spPr>
      <dgm:t>
        <a:bodyPr/>
        <a:lstStyle/>
        <a:p>
          <a:pPr>
            <a:buSzPct val="100000"/>
            <a:buFont typeface="Arial" panose="020B0604020202020204" pitchFamily="34" charset="0"/>
            <a:buChar char="•"/>
          </a:pPr>
          <a:r>
            <a:rPr lang="en-US" sz="2400">
              <a:solidFill>
                <a:srgbClr val="000000"/>
              </a:solidFill>
            </a:rPr>
            <a:t>TILT facilitates feedback protocol</a:t>
          </a:r>
        </a:p>
      </dgm:t>
    </dgm:pt>
    <dgm:pt modelId="{C716C288-59A0-F841-B3EC-1A9D6CF7A272}" type="parTrans" cxnId="{E3472E87-AE56-7043-B0D7-E2BC782B926B}">
      <dgm:prSet/>
      <dgm:spPr/>
      <dgm:t>
        <a:bodyPr/>
        <a:lstStyle/>
        <a:p>
          <a:endParaRPr lang="en-US"/>
        </a:p>
      </dgm:t>
    </dgm:pt>
    <dgm:pt modelId="{4231ADE2-B976-D445-A212-3CF8014CB5B7}" type="sibTrans" cxnId="{E3472E87-AE56-7043-B0D7-E2BC782B926B}">
      <dgm:prSet/>
      <dgm:spPr/>
      <dgm:t>
        <a:bodyPr/>
        <a:lstStyle/>
        <a:p>
          <a:endParaRPr lang="en-US"/>
        </a:p>
      </dgm:t>
    </dgm:pt>
    <dgm:pt modelId="{BC86D226-103B-894D-B8D9-AD5A5F80A614}">
      <dgm:prSet phldrT="[Text]" custT="1"/>
      <dgm:spPr>
        <a:ln>
          <a:solidFill>
            <a:srgbClr val="105456"/>
          </a:solidFill>
        </a:ln>
      </dgm:spPr>
      <dgm:t>
        <a:bodyPr/>
        <a:lstStyle/>
        <a:p>
          <a:pPr>
            <a:buSzPct val="100000"/>
            <a:buFont typeface="Arial" panose="020B0604020202020204" pitchFamily="34" charset="0"/>
            <a:buChar char="•"/>
          </a:pPr>
          <a:r>
            <a:rPr lang="en-US" sz="2400">
              <a:solidFill>
                <a:srgbClr val="000000"/>
              </a:solidFill>
            </a:rPr>
            <a:t>Prepare for Observation Cycle 2</a:t>
          </a:r>
        </a:p>
      </dgm:t>
    </dgm:pt>
    <dgm:pt modelId="{28DCE595-17A1-AD4C-8FCD-CB59B5F65F2D}" type="parTrans" cxnId="{24C3A538-541E-E340-9E73-EF279B26AE7A}">
      <dgm:prSet/>
      <dgm:spPr/>
      <dgm:t>
        <a:bodyPr/>
        <a:lstStyle/>
        <a:p>
          <a:endParaRPr lang="en-US"/>
        </a:p>
      </dgm:t>
    </dgm:pt>
    <dgm:pt modelId="{ACC97F61-8ED5-E345-AFFE-D724943F20EF}" type="sibTrans" cxnId="{24C3A538-541E-E340-9E73-EF279B26AE7A}">
      <dgm:prSet/>
      <dgm:spPr/>
      <dgm:t>
        <a:bodyPr/>
        <a:lstStyle/>
        <a:p>
          <a:endParaRPr lang="en-US"/>
        </a:p>
      </dgm:t>
    </dgm:pt>
    <dgm:pt modelId="{55EB85A1-68CC-D04D-B4CA-DD8D50DE1571}">
      <dgm:prSet phldrT="[Text]" custT="1"/>
      <dgm:spPr>
        <a:solidFill>
          <a:srgbClr val="105456"/>
        </a:solidFill>
      </dgm:spPr>
      <dgm:t>
        <a:bodyPr/>
        <a:lstStyle/>
        <a:p>
          <a:r>
            <a:rPr lang="en-US" sz="2800"/>
            <a:t>Prepare for the pre-observation meeting</a:t>
          </a:r>
        </a:p>
      </dgm:t>
    </dgm:pt>
    <dgm:pt modelId="{F45B17C6-0510-144E-9B97-8DB6874A8C30}" type="parTrans" cxnId="{BC1FAF78-4333-EC47-9F13-CE93ADF1D23F}">
      <dgm:prSet/>
      <dgm:spPr/>
      <dgm:t>
        <a:bodyPr/>
        <a:lstStyle/>
        <a:p>
          <a:endParaRPr lang="en-US"/>
        </a:p>
      </dgm:t>
    </dgm:pt>
    <dgm:pt modelId="{502337D1-0C54-1948-A7D6-3DBA60560216}" type="sibTrans" cxnId="{BC1FAF78-4333-EC47-9F13-CE93ADF1D23F}">
      <dgm:prSet/>
      <dgm:spPr>
        <a:solidFill>
          <a:srgbClr val="105456"/>
        </a:solidFill>
        <a:ln>
          <a:solidFill>
            <a:srgbClr val="105456"/>
          </a:solidFill>
        </a:ln>
      </dgm:spPr>
      <dgm:t>
        <a:bodyPr/>
        <a:lstStyle/>
        <a:p>
          <a:endParaRPr lang="en-US"/>
        </a:p>
      </dgm:t>
    </dgm:pt>
    <dgm:pt modelId="{27182926-A5FF-C64B-BC44-5BBA829B4352}">
      <dgm:prSet phldrT="[Text]" custT="1"/>
      <dgm:spPr>
        <a:noFill/>
        <a:ln>
          <a:solidFill>
            <a:srgbClr val="105456"/>
          </a:solidFill>
        </a:ln>
      </dgm:spPr>
      <dgm:t>
        <a:bodyPr/>
        <a:lstStyle/>
        <a:p>
          <a:r>
            <a:rPr lang="en-US" sz="2800">
              <a:solidFill>
                <a:srgbClr val="000000"/>
              </a:solidFill>
            </a:rPr>
            <a:t>Check your calendars now...</a:t>
          </a:r>
        </a:p>
      </dgm:t>
    </dgm:pt>
    <dgm:pt modelId="{3820D18D-5EE5-674A-BCC2-19E5BABEA50A}" type="parTrans" cxnId="{397D92AB-BBDA-D441-851B-F8263BC4E31F}">
      <dgm:prSet/>
      <dgm:spPr/>
      <dgm:t>
        <a:bodyPr/>
        <a:lstStyle/>
        <a:p>
          <a:endParaRPr lang="en-US"/>
        </a:p>
      </dgm:t>
    </dgm:pt>
    <dgm:pt modelId="{DC8D5A2C-F131-734C-A2FE-E3247D0F863D}" type="sibTrans" cxnId="{397D92AB-BBDA-D441-851B-F8263BC4E31F}">
      <dgm:prSet/>
      <dgm:spPr/>
      <dgm:t>
        <a:bodyPr/>
        <a:lstStyle/>
        <a:p>
          <a:endParaRPr lang="en-US"/>
        </a:p>
      </dgm:t>
    </dgm:pt>
    <dgm:pt modelId="{418FD423-1500-3A45-9BC5-C114A1FC92A9}">
      <dgm:prSet phldrT="[Text]" custT="1"/>
      <dgm:spPr>
        <a:noFill/>
        <a:ln>
          <a:solidFill>
            <a:srgbClr val="105456"/>
          </a:solidFill>
        </a:ln>
      </dgm:spPr>
      <dgm:t>
        <a:bodyPr/>
        <a:lstStyle/>
        <a:p>
          <a:r>
            <a:rPr lang="en-US" sz="2800">
              <a:solidFill>
                <a:srgbClr val="000000"/>
              </a:solidFill>
            </a:rPr>
            <a:t>Class schedules don't conflict</a:t>
          </a:r>
        </a:p>
      </dgm:t>
    </dgm:pt>
    <dgm:pt modelId="{B5F795C9-9455-AD46-B6CB-7BE25C7B485C}" type="parTrans" cxnId="{94E30A46-0BC7-5742-B316-72E74E9C8039}">
      <dgm:prSet/>
      <dgm:spPr/>
      <dgm:t>
        <a:bodyPr/>
        <a:lstStyle/>
        <a:p>
          <a:endParaRPr lang="en-US"/>
        </a:p>
      </dgm:t>
    </dgm:pt>
    <dgm:pt modelId="{8B55FCA5-8C71-864D-B53F-F78A866E418C}" type="sibTrans" cxnId="{94E30A46-0BC7-5742-B316-72E74E9C8039}">
      <dgm:prSet/>
      <dgm:spPr/>
      <dgm:t>
        <a:bodyPr/>
        <a:lstStyle/>
        <a:p>
          <a:endParaRPr lang="en-US"/>
        </a:p>
      </dgm:t>
    </dgm:pt>
    <dgm:pt modelId="{869E4015-2B8C-9245-907C-B05CC70C2F51}">
      <dgm:prSet phldrT="[Text]" custT="1"/>
      <dgm:spPr>
        <a:noFill/>
        <a:ln>
          <a:solidFill>
            <a:srgbClr val="105456"/>
          </a:solidFill>
        </a:ln>
      </dgm:spPr>
      <dgm:t>
        <a:bodyPr/>
        <a:lstStyle/>
        <a:p>
          <a:r>
            <a:rPr lang="en-US" sz="2800">
              <a:solidFill>
                <a:srgbClr val="000000"/>
              </a:solidFill>
            </a:rPr>
            <a:t>Set pre-observation meeting</a:t>
          </a:r>
        </a:p>
      </dgm:t>
    </dgm:pt>
    <dgm:pt modelId="{7F7FA990-C009-8943-83DB-E06B8F49CAF4}" type="parTrans" cxnId="{7F0D3F5A-475E-A440-BD6E-0F0321B4509B}">
      <dgm:prSet/>
      <dgm:spPr/>
      <dgm:t>
        <a:bodyPr/>
        <a:lstStyle/>
        <a:p>
          <a:endParaRPr lang="en-US"/>
        </a:p>
      </dgm:t>
    </dgm:pt>
    <dgm:pt modelId="{F636FFD2-8032-3349-8166-DCE5082300E0}" type="sibTrans" cxnId="{7F0D3F5A-475E-A440-BD6E-0F0321B4509B}">
      <dgm:prSet/>
      <dgm:spPr/>
      <dgm:t>
        <a:bodyPr/>
        <a:lstStyle/>
        <a:p>
          <a:endParaRPr lang="en-US"/>
        </a:p>
      </dgm:t>
    </dgm:pt>
    <dgm:pt modelId="{00C49866-5445-8842-B9CA-5F2D6D8D8D5C}" type="pres">
      <dgm:prSet presAssocID="{4A285CBB-F0F2-4E4A-9CA7-5620DA15D722}" presName="Name0" presStyleCnt="0">
        <dgm:presLayoutVars>
          <dgm:dir/>
          <dgm:animLvl val="lvl"/>
          <dgm:resizeHandles val="exact"/>
        </dgm:presLayoutVars>
      </dgm:prSet>
      <dgm:spPr/>
    </dgm:pt>
    <dgm:pt modelId="{7D9B92FD-8716-E546-B732-DECC04C86951}" type="pres">
      <dgm:prSet presAssocID="{4A285CBB-F0F2-4E4A-9CA7-5620DA15D722}" presName="tSp" presStyleCnt="0"/>
      <dgm:spPr/>
    </dgm:pt>
    <dgm:pt modelId="{AE00A47F-5C23-FB4F-A640-119D6FCD01F6}" type="pres">
      <dgm:prSet presAssocID="{4A285CBB-F0F2-4E4A-9CA7-5620DA15D722}" presName="bSp" presStyleCnt="0"/>
      <dgm:spPr/>
    </dgm:pt>
    <dgm:pt modelId="{C0F7B535-2699-154D-8430-912412F2A316}" type="pres">
      <dgm:prSet presAssocID="{4A285CBB-F0F2-4E4A-9CA7-5620DA15D722}" presName="process" presStyleCnt="0"/>
      <dgm:spPr/>
    </dgm:pt>
    <dgm:pt modelId="{082899BB-F791-1249-8C86-9B4E80D17F6C}" type="pres">
      <dgm:prSet presAssocID="{55EB85A1-68CC-D04D-B4CA-DD8D50DE1571}" presName="composite1" presStyleCnt="0"/>
      <dgm:spPr/>
    </dgm:pt>
    <dgm:pt modelId="{8E6546E6-1AC5-DE4B-B92B-B1B5AFF40850}" type="pres">
      <dgm:prSet presAssocID="{55EB85A1-68CC-D04D-B4CA-DD8D50DE1571}" presName="dummyNode1" presStyleLbl="node1" presStyleIdx="0" presStyleCnt="4"/>
      <dgm:spPr/>
    </dgm:pt>
    <dgm:pt modelId="{B9E7B116-5AD0-FE4A-9C63-9490610EEEF3}" type="pres">
      <dgm:prSet presAssocID="{55EB85A1-68CC-D04D-B4CA-DD8D50DE1571}" presName="childNode1" presStyleLbl="bgAcc1" presStyleIdx="0" presStyleCnt="4">
        <dgm:presLayoutVars>
          <dgm:bulletEnabled val="1"/>
        </dgm:presLayoutVars>
      </dgm:prSet>
      <dgm:spPr/>
    </dgm:pt>
    <dgm:pt modelId="{C85645EC-9612-2C4E-A5CC-5F0E643AA756}" type="pres">
      <dgm:prSet presAssocID="{55EB85A1-68CC-D04D-B4CA-DD8D50DE1571}" presName="childNode1tx" presStyleLbl="bgAcc1" presStyleIdx="0" presStyleCnt="4">
        <dgm:presLayoutVars>
          <dgm:bulletEnabled val="1"/>
        </dgm:presLayoutVars>
      </dgm:prSet>
      <dgm:spPr/>
    </dgm:pt>
    <dgm:pt modelId="{DA9F77B3-D048-0644-9955-BFF9B8309463}" type="pres">
      <dgm:prSet presAssocID="{55EB85A1-68CC-D04D-B4CA-DD8D50DE1571}" presName="parentNode1" presStyleLbl="node1" presStyleIdx="0" presStyleCnt="4">
        <dgm:presLayoutVars>
          <dgm:chMax val="1"/>
          <dgm:bulletEnabled val="1"/>
        </dgm:presLayoutVars>
      </dgm:prSet>
      <dgm:spPr/>
    </dgm:pt>
    <dgm:pt modelId="{A3670A18-3CBA-2446-81F4-111027E50147}" type="pres">
      <dgm:prSet presAssocID="{55EB85A1-68CC-D04D-B4CA-DD8D50DE1571}" presName="connSite1" presStyleCnt="0"/>
      <dgm:spPr/>
    </dgm:pt>
    <dgm:pt modelId="{2CF9F911-5DB0-9446-8BA1-BE6FB0AAA843}" type="pres">
      <dgm:prSet presAssocID="{502337D1-0C54-1948-A7D6-3DBA60560216}" presName="Name9" presStyleLbl="sibTrans2D1" presStyleIdx="0" presStyleCnt="3"/>
      <dgm:spPr/>
    </dgm:pt>
    <dgm:pt modelId="{A7C9DE15-DD32-7740-9248-0726AB3097D8}" type="pres">
      <dgm:prSet presAssocID="{7C58F6AD-D97B-5D4E-86C5-714097CB4BA8}" presName="composite2" presStyleCnt="0"/>
      <dgm:spPr/>
    </dgm:pt>
    <dgm:pt modelId="{8180D0CA-96FB-7C44-9781-BFE1F70BF4E5}" type="pres">
      <dgm:prSet presAssocID="{7C58F6AD-D97B-5D4E-86C5-714097CB4BA8}" presName="dummyNode2" presStyleLbl="node1" presStyleIdx="0" presStyleCnt="4"/>
      <dgm:spPr/>
    </dgm:pt>
    <dgm:pt modelId="{60F2A8C5-4FBB-C744-9E7F-729DB92D3589}" type="pres">
      <dgm:prSet presAssocID="{7C58F6AD-D97B-5D4E-86C5-714097CB4BA8}" presName="childNode2" presStyleLbl="bgAcc1" presStyleIdx="1" presStyleCnt="4">
        <dgm:presLayoutVars>
          <dgm:bulletEnabled val="1"/>
        </dgm:presLayoutVars>
      </dgm:prSet>
      <dgm:spPr/>
    </dgm:pt>
    <dgm:pt modelId="{91C29A69-0FD4-4044-B4DF-6FAE46D4C7E3}" type="pres">
      <dgm:prSet presAssocID="{7C58F6AD-D97B-5D4E-86C5-714097CB4BA8}" presName="childNode2tx" presStyleLbl="bgAcc1" presStyleIdx="1" presStyleCnt="4">
        <dgm:presLayoutVars>
          <dgm:bulletEnabled val="1"/>
        </dgm:presLayoutVars>
      </dgm:prSet>
      <dgm:spPr/>
    </dgm:pt>
    <dgm:pt modelId="{5F55EB28-9792-4047-89EA-8223C4975EF2}" type="pres">
      <dgm:prSet presAssocID="{7C58F6AD-D97B-5D4E-86C5-714097CB4BA8}" presName="parentNode2" presStyleLbl="node1" presStyleIdx="1" presStyleCnt="4">
        <dgm:presLayoutVars>
          <dgm:chMax val="0"/>
          <dgm:bulletEnabled val="1"/>
        </dgm:presLayoutVars>
      </dgm:prSet>
      <dgm:spPr/>
    </dgm:pt>
    <dgm:pt modelId="{EFC36210-D4C4-DA41-9CF2-E16F23ECC5A3}" type="pres">
      <dgm:prSet presAssocID="{7C58F6AD-D97B-5D4E-86C5-714097CB4BA8}" presName="connSite2" presStyleCnt="0"/>
      <dgm:spPr/>
    </dgm:pt>
    <dgm:pt modelId="{CF7EA1D3-88EC-1041-805B-C82E64F42AC3}" type="pres">
      <dgm:prSet presAssocID="{F10F2E26-A67C-F747-9D32-8356D656D76E}" presName="Name18" presStyleLbl="sibTrans2D1" presStyleIdx="1" presStyleCnt="3"/>
      <dgm:spPr/>
    </dgm:pt>
    <dgm:pt modelId="{06DB222D-BA07-7E41-B62C-6ACE631204A7}" type="pres">
      <dgm:prSet presAssocID="{4BF26067-4E35-EF45-973D-20BD4A8F6349}" presName="composite1" presStyleCnt="0"/>
      <dgm:spPr/>
    </dgm:pt>
    <dgm:pt modelId="{D79DF511-5771-9D4F-9434-DB3CB604D77F}" type="pres">
      <dgm:prSet presAssocID="{4BF26067-4E35-EF45-973D-20BD4A8F6349}" presName="dummyNode1" presStyleLbl="node1" presStyleIdx="1" presStyleCnt="4"/>
      <dgm:spPr/>
    </dgm:pt>
    <dgm:pt modelId="{ABB10633-504D-5D47-A6DF-3D4E4B240B13}" type="pres">
      <dgm:prSet presAssocID="{4BF26067-4E35-EF45-973D-20BD4A8F6349}" presName="childNode1" presStyleLbl="bgAcc1" presStyleIdx="2" presStyleCnt="4">
        <dgm:presLayoutVars>
          <dgm:bulletEnabled val="1"/>
        </dgm:presLayoutVars>
      </dgm:prSet>
      <dgm:spPr/>
    </dgm:pt>
    <dgm:pt modelId="{9A69D922-DA0A-0B48-B87D-90D772F8786C}" type="pres">
      <dgm:prSet presAssocID="{4BF26067-4E35-EF45-973D-20BD4A8F6349}" presName="childNode1tx" presStyleLbl="bgAcc1" presStyleIdx="2" presStyleCnt="4">
        <dgm:presLayoutVars>
          <dgm:bulletEnabled val="1"/>
        </dgm:presLayoutVars>
      </dgm:prSet>
      <dgm:spPr/>
    </dgm:pt>
    <dgm:pt modelId="{C32FE502-E1EA-B248-8C3E-04D133F1906D}" type="pres">
      <dgm:prSet presAssocID="{4BF26067-4E35-EF45-973D-20BD4A8F6349}" presName="parentNode1" presStyleLbl="node1" presStyleIdx="2" presStyleCnt="4">
        <dgm:presLayoutVars>
          <dgm:chMax val="1"/>
          <dgm:bulletEnabled val="1"/>
        </dgm:presLayoutVars>
      </dgm:prSet>
      <dgm:spPr/>
    </dgm:pt>
    <dgm:pt modelId="{08600CA3-0AD7-0346-AE98-A3FDFE545116}" type="pres">
      <dgm:prSet presAssocID="{4BF26067-4E35-EF45-973D-20BD4A8F6349}" presName="connSite1" presStyleCnt="0"/>
      <dgm:spPr/>
    </dgm:pt>
    <dgm:pt modelId="{965DE07E-1B55-094F-BF44-406233173211}" type="pres">
      <dgm:prSet presAssocID="{3E1ADEA0-19E3-3940-9DFF-2BA3FCC93E05}" presName="Name9" presStyleLbl="sibTrans2D1" presStyleIdx="2" presStyleCnt="3"/>
      <dgm:spPr/>
    </dgm:pt>
    <dgm:pt modelId="{CED85BCA-5769-CB48-845D-C23276A76EBF}" type="pres">
      <dgm:prSet presAssocID="{ADCA7755-E196-DA4F-BC5D-9E0C67570DC4}" presName="composite2" presStyleCnt="0"/>
      <dgm:spPr/>
    </dgm:pt>
    <dgm:pt modelId="{782F414A-8FA0-6F44-89FA-40FE153796DF}" type="pres">
      <dgm:prSet presAssocID="{ADCA7755-E196-DA4F-BC5D-9E0C67570DC4}" presName="dummyNode2" presStyleLbl="node1" presStyleIdx="2" presStyleCnt="4"/>
      <dgm:spPr/>
    </dgm:pt>
    <dgm:pt modelId="{19D602D5-926E-2A4C-8953-665F4C4047FF}" type="pres">
      <dgm:prSet presAssocID="{ADCA7755-E196-DA4F-BC5D-9E0C67570DC4}" presName="childNode2" presStyleLbl="bgAcc1" presStyleIdx="3" presStyleCnt="4">
        <dgm:presLayoutVars>
          <dgm:bulletEnabled val="1"/>
        </dgm:presLayoutVars>
      </dgm:prSet>
      <dgm:spPr/>
    </dgm:pt>
    <dgm:pt modelId="{A0AD8FF0-D6AE-D149-B927-91D1F23825F0}" type="pres">
      <dgm:prSet presAssocID="{ADCA7755-E196-DA4F-BC5D-9E0C67570DC4}" presName="childNode2tx" presStyleLbl="bgAcc1" presStyleIdx="3" presStyleCnt="4">
        <dgm:presLayoutVars>
          <dgm:bulletEnabled val="1"/>
        </dgm:presLayoutVars>
      </dgm:prSet>
      <dgm:spPr/>
    </dgm:pt>
    <dgm:pt modelId="{BDAEEFA2-3A2A-8446-BEE7-28856DD17150}" type="pres">
      <dgm:prSet presAssocID="{ADCA7755-E196-DA4F-BC5D-9E0C67570DC4}" presName="parentNode2" presStyleLbl="node1" presStyleIdx="3" presStyleCnt="4">
        <dgm:presLayoutVars>
          <dgm:chMax val="0"/>
          <dgm:bulletEnabled val="1"/>
        </dgm:presLayoutVars>
      </dgm:prSet>
      <dgm:spPr/>
    </dgm:pt>
    <dgm:pt modelId="{1727E3D4-D012-8542-9477-F143287D80B9}" type="pres">
      <dgm:prSet presAssocID="{ADCA7755-E196-DA4F-BC5D-9E0C67570DC4}" presName="connSite2" presStyleCnt="0"/>
      <dgm:spPr/>
    </dgm:pt>
  </dgm:ptLst>
  <dgm:cxnLst>
    <dgm:cxn modelId="{651EF601-ED60-7E4E-9F4D-26607A1039BA}" type="presOf" srcId="{D36484DA-8129-0841-8699-0D1B93695E9E}" destId="{19D602D5-926E-2A4C-8953-665F4C4047FF}" srcOrd="0" destOrd="0" presId="urn:microsoft.com/office/officeart/2005/8/layout/hProcess4"/>
    <dgm:cxn modelId="{F38CD702-37E3-A24E-821E-AAEB6432B0CC}" type="presOf" srcId="{27182926-A5FF-C64B-BC44-5BBA829B4352}" destId="{C85645EC-9612-2C4E-A5CC-5F0E643AA756}" srcOrd="1" destOrd="0" presId="urn:microsoft.com/office/officeart/2005/8/layout/hProcess4"/>
    <dgm:cxn modelId="{CA99AF07-E0ED-3440-ADC5-9C959B4514AF}" type="presOf" srcId="{0A3665DE-F66D-AB4D-BD73-197B3D48696F}" destId="{9A69D922-DA0A-0B48-B87D-90D772F8786C}" srcOrd="1" destOrd="0" presId="urn:microsoft.com/office/officeart/2005/8/layout/hProcess4"/>
    <dgm:cxn modelId="{58A7C316-6FE0-5440-9BAF-F5E731AAAC3A}" type="presOf" srcId="{EA7B9C2E-A767-874A-B57F-0FF91D01EAE0}" destId="{60F2A8C5-4FBB-C744-9E7F-729DB92D3589}" srcOrd="0" destOrd="1" presId="urn:microsoft.com/office/officeart/2005/8/layout/hProcess4"/>
    <dgm:cxn modelId="{DCDA4D2B-A47C-D948-8BB2-856660AC6E03}" type="presOf" srcId="{55EB85A1-68CC-D04D-B4CA-DD8D50DE1571}" destId="{DA9F77B3-D048-0644-9955-BFF9B8309463}" srcOrd="0" destOrd="0" presId="urn:microsoft.com/office/officeart/2005/8/layout/hProcess4"/>
    <dgm:cxn modelId="{9936B02B-7800-4A45-8AA2-8C6CFA33C42E}" type="presOf" srcId="{F10F2E26-A67C-F747-9D32-8356D656D76E}" destId="{CF7EA1D3-88EC-1041-805B-C82E64F42AC3}" srcOrd="0" destOrd="0" presId="urn:microsoft.com/office/officeart/2005/8/layout/hProcess4"/>
    <dgm:cxn modelId="{0C99392E-9E8A-6C48-B1DB-C032ED914383}" type="presOf" srcId="{EA7B9C2E-A767-874A-B57F-0FF91D01EAE0}" destId="{91C29A69-0FD4-4044-B4DF-6FAE46D4C7E3}" srcOrd="1" destOrd="1" presId="urn:microsoft.com/office/officeart/2005/8/layout/hProcess4"/>
    <dgm:cxn modelId="{8C4BF62F-8ED7-E249-B5D3-A23030AB62F5}" srcId="{4BF26067-4E35-EF45-973D-20BD4A8F6349}" destId="{0A3665DE-F66D-AB4D-BD73-197B3D48696F}" srcOrd="0" destOrd="0" parTransId="{5A648781-A62F-F24E-B84D-DDDC60E0AD6D}" sibTransId="{936D37A3-D000-374E-9FCD-A901F90FA0FE}"/>
    <dgm:cxn modelId="{24C3A538-541E-E340-9E73-EF279B26AE7A}" srcId="{ADCA7755-E196-DA4F-BC5D-9E0C67570DC4}" destId="{BC86D226-103B-894D-B8D9-AD5A5F80A614}" srcOrd="1" destOrd="0" parTransId="{28DCE595-17A1-AD4C-8FCD-CB59B5F65F2D}" sibTransId="{ACC97F61-8ED5-E345-AFFE-D724943F20EF}"/>
    <dgm:cxn modelId="{94E30A46-0BC7-5742-B316-72E74E9C8039}" srcId="{27182926-A5FF-C64B-BC44-5BBA829B4352}" destId="{418FD423-1500-3A45-9BC5-C114A1FC92A9}" srcOrd="0" destOrd="0" parTransId="{B5F795C9-9455-AD46-B6CB-7BE25C7B485C}" sibTransId="{8B55FCA5-8C71-864D-B53F-F78A866E418C}"/>
    <dgm:cxn modelId="{3964BA47-FE4D-9B4E-989C-E9426A4370F5}" type="presOf" srcId="{0A3665DE-F66D-AB4D-BD73-197B3D48696F}" destId="{ABB10633-504D-5D47-A6DF-3D4E4B240B13}" srcOrd="0" destOrd="0" presId="urn:microsoft.com/office/officeart/2005/8/layout/hProcess4"/>
    <dgm:cxn modelId="{C8E64A48-1EFA-0D42-AD4F-CD60BE91FD0D}" type="presOf" srcId="{418FD423-1500-3A45-9BC5-C114A1FC92A9}" destId="{B9E7B116-5AD0-FE4A-9C63-9490610EEEF3}" srcOrd="0" destOrd="1" presId="urn:microsoft.com/office/officeart/2005/8/layout/hProcess4"/>
    <dgm:cxn modelId="{CFD8E24B-2F13-FF4A-B92C-5FB8502FFE86}" type="presOf" srcId="{D36484DA-8129-0841-8699-0D1B93695E9E}" destId="{A0AD8FF0-D6AE-D149-B927-91D1F23825F0}" srcOrd="1" destOrd="0" presId="urn:microsoft.com/office/officeart/2005/8/layout/hProcess4"/>
    <dgm:cxn modelId="{88DA0552-0E26-6D4F-9E67-EF45A1E695BC}" type="presOf" srcId="{869E4015-2B8C-9245-907C-B05CC70C2F51}" destId="{B9E7B116-5AD0-FE4A-9C63-9490610EEEF3}" srcOrd="0" destOrd="2" presId="urn:microsoft.com/office/officeart/2005/8/layout/hProcess4"/>
    <dgm:cxn modelId="{7F0D3F5A-475E-A440-BD6E-0F0321B4509B}" srcId="{27182926-A5FF-C64B-BC44-5BBA829B4352}" destId="{869E4015-2B8C-9245-907C-B05CC70C2F51}" srcOrd="1" destOrd="0" parTransId="{7F7FA990-C009-8943-83DB-E06B8F49CAF4}" sibTransId="{F636FFD2-8032-3349-8166-DCE5082300E0}"/>
    <dgm:cxn modelId="{9679DB62-D16C-7F4D-A321-C6F0C5AC7E68}" srcId="{4A285CBB-F0F2-4E4A-9CA7-5620DA15D722}" destId="{7C58F6AD-D97B-5D4E-86C5-714097CB4BA8}" srcOrd="1" destOrd="0" parTransId="{EED59764-37C8-B449-A76A-1DAB673B6AEB}" sibTransId="{F10F2E26-A67C-F747-9D32-8356D656D76E}"/>
    <dgm:cxn modelId="{075F1E6A-7ED5-0049-91F9-33EB672ACB4A}" srcId="{4A285CBB-F0F2-4E4A-9CA7-5620DA15D722}" destId="{ADCA7755-E196-DA4F-BC5D-9E0C67570DC4}" srcOrd="3" destOrd="0" parTransId="{02DA0D74-301E-3040-80C0-2271DC221764}" sibTransId="{0E5CA76C-8AAE-974D-98AF-975F41109178}"/>
    <dgm:cxn modelId="{207B526B-0056-5544-9CE6-516756B2A65D}" type="presOf" srcId="{4BF26067-4E35-EF45-973D-20BD4A8F6349}" destId="{C32FE502-E1EA-B248-8C3E-04D133F1906D}" srcOrd="0" destOrd="0" presId="urn:microsoft.com/office/officeart/2005/8/layout/hProcess4"/>
    <dgm:cxn modelId="{43B1C674-940F-CB4D-9165-E9821E730CEF}" type="presOf" srcId="{ADCA7755-E196-DA4F-BC5D-9E0C67570DC4}" destId="{BDAEEFA2-3A2A-8446-BEE7-28856DD17150}" srcOrd="0" destOrd="0" presId="urn:microsoft.com/office/officeart/2005/8/layout/hProcess4"/>
    <dgm:cxn modelId="{EEDA0078-4363-DF4C-929B-48EF511AABC8}" srcId="{7C58F6AD-D97B-5D4E-86C5-714097CB4BA8}" destId="{E473B951-F1CD-7B49-9782-440D85045BAB}" srcOrd="0" destOrd="0" parTransId="{6A03019C-F1A1-424B-B0F8-091559A9F37D}" sibTransId="{1F36C897-6EE1-AE45-BA6F-40DBA67FD00D}"/>
    <dgm:cxn modelId="{BC1FAF78-4333-EC47-9F13-CE93ADF1D23F}" srcId="{4A285CBB-F0F2-4E4A-9CA7-5620DA15D722}" destId="{55EB85A1-68CC-D04D-B4CA-DD8D50DE1571}" srcOrd="0" destOrd="0" parTransId="{F45B17C6-0510-144E-9B97-8DB6874A8C30}" sibTransId="{502337D1-0C54-1948-A7D6-3DBA60560216}"/>
    <dgm:cxn modelId="{FA76C886-BF0A-1D42-9819-836CE7AD6CCE}" type="presOf" srcId="{502337D1-0C54-1948-A7D6-3DBA60560216}" destId="{2CF9F911-5DB0-9446-8BA1-BE6FB0AAA843}" srcOrd="0" destOrd="0" presId="urn:microsoft.com/office/officeart/2005/8/layout/hProcess4"/>
    <dgm:cxn modelId="{E3472E87-AE56-7043-B0D7-E2BC782B926B}" srcId="{ADCA7755-E196-DA4F-BC5D-9E0C67570DC4}" destId="{D36484DA-8129-0841-8699-0D1B93695E9E}" srcOrd="0" destOrd="0" parTransId="{C716C288-59A0-F841-B3EC-1A9D6CF7A272}" sibTransId="{4231ADE2-B976-D445-A212-3CF8014CB5B7}"/>
    <dgm:cxn modelId="{55EA3D88-671B-C541-9420-52AB0BDDADC4}" type="presOf" srcId="{4A285CBB-F0F2-4E4A-9CA7-5620DA15D722}" destId="{00C49866-5445-8842-B9CA-5F2D6D8D8D5C}" srcOrd="0" destOrd="0" presId="urn:microsoft.com/office/officeart/2005/8/layout/hProcess4"/>
    <dgm:cxn modelId="{5ABAB490-1187-A54A-8DEE-8232D7E1D5D6}" type="presOf" srcId="{418FD423-1500-3A45-9BC5-C114A1FC92A9}" destId="{C85645EC-9612-2C4E-A5CC-5F0E643AA756}" srcOrd="1" destOrd="1" presId="urn:microsoft.com/office/officeart/2005/8/layout/hProcess4"/>
    <dgm:cxn modelId="{A6A439A3-3F9A-7345-A089-65D113668461}" type="presOf" srcId="{27182926-A5FF-C64B-BC44-5BBA829B4352}" destId="{B9E7B116-5AD0-FE4A-9C63-9490610EEEF3}" srcOrd="0" destOrd="0" presId="urn:microsoft.com/office/officeart/2005/8/layout/hProcess4"/>
    <dgm:cxn modelId="{425EAEA6-DB54-0D4F-85B0-F7D7E9B4EDF9}" srcId="{4A285CBB-F0F2-4E4A-9CA7-5620DA15D722}" destId="{4BF26067-4E35-EF45-973D-20BD4A8F6349}" srcOrd="2" destOrd="0" parTransId="{8552606D-0BBE-AA43-8AC8-A274C5EE56F5}" sibTransId="{3E1ADEA0-19E3-3940-9DFF-2BA3FCC93E05}"/>
    <dgm:cxn modelId="{437FEAAA-5124-404A-9159-5B83618F82D5}" type="presOf" srcId="{869E4015-2B8C-9245-907C-B05CC70C2F51}" destId="{C85645EC-9612-2C4E-A5CC-5F0E643AA756}" srcOrd="1" destOrd="2" presId="urn:microsoft.com/office/officeart/2005/8/layout/hProcess4"/>
    <dgm:cxn modelId="{397D92AB-BBDA-D441-851B-F8263BC4E31F}" srcId="{55EB85A1-68CC-D04D-B4CA-DD8D50DE1571}" destId="{27182926-A5FF-C64B-BC44-5BBA829B4352}" srcOrd="0" destOrd="0" parTransId="{3820D18D-5EE5-674A-BCC2-19E5BABEA50A}" sibTransId="{DC8D5A2C-F131-734C-A2FE-E3247D0F863D}"/>
    <dgm:cxn modelId="{8FAFDEAF-56A0-8349-B19B-EF5173DD2C3E}" type="presOf" srcId="{BC86D226-103B-894D-B8D9-AD5A5F80A614}" destId="{19D602D5-926E-2A4C-8953-665F4C4047FF}" srcOrd="0" destOrd="1" presId="urn:microsoft.com/office/officeart/2005/8/layout/hProcess4"/>
    <dgm:cxn modelId="{59AE1CB4-9E9A-7F41-8291-CB1CCED1926C}" type="presOf" srcId="{7C58F6AD-D97B-5D4E-86C5-714097CB4BA8}" destId="{5F55EB28-9792-4047-89EA-8223C4975EF2}" srcOrd="0" destOrd="0" presId="urn:microsoft.com/office/officeart/2005/8/layout/hProcess4"/>
    <dgm:cxn modelId="{F59A35C9-C6D2-F840-8C37-67C69FD2E705}" type="presOf" srcId="{E473B951-F1CD-7B49-9782-440D85045BAB}" destId="{60F2A8C5-4FBB-C744-9E7F-729DB92D3589}" srcOrd="0" destOrd="0" presId="urn:microsoft.com/office/officeart/2005/8/layout/hProcess4"/>
    <dgm:cxn modelId="{F19C78CA-E6B5-D443-8476-0BF71D30438F}" type="presOf" srcId="{E473B951-F1CD-7B49-9782-440D85045BAB}" destId="{91C29A69-0FD4-4044-B4DF-6FAE46D4C7E3}" srcOrd="1" destOrd="0" presId="urn:microsoft.com/office/officeart/2005/8/layout/hProcess4"/>
    <dgm:cxn modelId="{DDEB34E0-DFC0-6A4D-8772-11DD862432B7}" type="presOf" srcId="{BC86D226-103B-894D-B8D9-AD5A5F80A614}" destId="{A0AD8FF0-D6AE-D149-B927-91D1F23825F0}" srcOrd="1" destOrd="1" presId="urn:microsoft.com/office/officeart/2005/8/layout/hProcess4"/>
    <dgm:cxn modelId="{C4A091F2-9574-F940-BA9E-2CB83C9B5F49}" srcId="{7C58F6AD-D97B-5D4E-86C5-714097CB4BA8}" destId="{EA7B9C2E-A767-874A-B57F-0FF91D01EAE0}" srcOrd="1" destOrd="0" parTransId="{9599AF81-F1CF-9D42-86A1-B0FA19C3283A}" sibTransId="{657C355C-DD01-AF4E-8E77-E1F73825AEA8}"/>
    <dgm:cxn modelId="{1462C5F8-1E35-5E4E-B97F-61859D685AEA}" type="presOf" srcId="{3E1ADEA0-19E3-3940-9DFF-2BA3FCC93E05}" destId="{965DE07E-1B55-094F-BF44-406233173211}" srcOrd="0" destOrd="0" presId="urn:microsoft.com/office/officeart/2005/8/layout/hProcess4"/>
    <dgm:cxn modelId="{EFC305AC-C16C-0949-9F9E-F753F7752E65}" type="presParOf" srcId="{00C49866-5445-8842-B9CA-5F2D6D8D8D5C}" destId="{7D9B92FD-8716-E546-B732-DECC04C86951}" srcOrd="0" destOrd="0" presId="urn:microsoft.com/office/officeart/2005/8/layout/hProcess4"/>
    <dgm:cxn modelId="{7513208F-1C9C-B74A-8A7B-55685B54AEA4}" type="presParOf" srcId="{00C49866-5445-8842-B9CA-5F2D6D8D8D5C}" destId="{AE00A47F-5C23-FB4F-A640-119D6FCD01F6}" srcOrd="1" destOrd="0" presId="urn:microsoft.com/office/officeart/2005/8/layout/hProcess4"/>
    <dgm:cxn modelId="{542F80D9-8C9A-4B40-ABA7-359D90464B8C}" type="presParOf" srcId="{00C49866-5445-8842-B9CA-5F2D6D8D8D5C}" destId="{C0F7B535-2699-154D-8430-912412F2A316}" srcOrd="2" destOrd="0" presId="urn:microsoft.com/office/officeart/2005/8/layout/hProcess4"/>
    <dgm:cxn modelId="{2C823EAC-7CF4-844F-AA38-E5D1B0982274}" type="presParOf" srcId="{C0F7B535-2699-154D-8430-912412F2A316}" destId="{082899BB-F791-1249-8C86-9B4E80D17F6C}" srcOrd="0" destOrd="0" presId="urn:microsoft.com/office/officeart/2005/8/layout/hProcess4"/>
    <dgm:cxn modelId="{4430A04C-F82D-AD44-8821-45663FA11B39}" type="presParOf" srcId="{082899BB-F791-1249-8C86-9B4E80D17F6C}" destId="{8E6546E6-1AC5-DE4B-B92B-B1B5AFF40850}" srcOrd="0" destOrd="0" presId="urn:microsoft.com/office/officeart/2005/8/layout/hProcess4"/>
    <dgm:cxn modelId="{4BC203EF-50F8-EC4F-B16A-ECF10FCF94E5}" type="presParOf" srcId="{082899BB-F791-1249-8C86-9B4E80D17F6C}" destId="{B9E7B116-5AD0-FE4A-9C63-9490610EEEF3}" srcOrd="1" destOrd="0" presId="urn:microsoft.com/office/officeart/2005/8/layout/hProcess4"/>
    <dgm:cxn modelId="{5C3D290F-29DE-B74F-B89C-5F59BEC41536}" type="presParOf" srcId="{082899BB-F791-1249-8C86-9B4E80D17F6C}" destId="{C85645EC-9612-2C4E-A5CC-5F0E643AA756}" srcOrd="2" destOrd="0" presId="urn:microsoft.com/office/officeart/2005/8/layout/hProcess4"/>
    <dgm:cxn modelId="{13CB3C65-D130-694C-A469-83588045AA17}" type="presParOf" srcId="{082899BB-F791-1249-8C86-9B4E80D17F6C}" destId="{DA9F77B3-D048-0644-9955-BFF9B8309463}" srcOrd="3" destOrd="0" presId="urn:microsoft.com/office/officeart/2005/8/layout/hProcess4"/>
    <dgm:cxn modelId="{4AD3B24A-75B0-BE47-8EA2-B383AC08F95F}" type="presParOf" srcId="{082899BB-F791-1249-8C86-9B4E80D17F6C}" destId="{A3670A18-3CBA-2446-81F4-111027E50147}" srcOrd="4" destOrd="0" presId="urn:microsoft.com/office/officeart/2005/8/layout/hProcess4"/>
    <dgm:cxn modelId="{08ABB7ED-7E84-044F-9DDD-FF0DC606EE48}" type="presParOf" srcId="{C0F7B535-2699-154D-8430-912412F2A316}" destId="{2CF9F911-5DB0-9446-8BA1-BE6FB0AAA843}" srcOrd="1" destOrd="0" presId="urn:microsoft.com/office/officeart/2005/8/layout/hProcess4"/>
    <dgm:cxn modelId="{708437B3-26C6-5B43-9C1C-BA9242B33321}" type="presParOf" srcId="{C0F7B535-2699-154D-8430-912412F2A316}" destId="{A7C9DE15-DD32-7740-9248-0726AB3097D8}" srcOrd="2" destOrd="0" presId="urn:microsoft.com/office/officeart/2005/8/layout/hProcess4"/>
    <dgm:cxn modelId="{3DEFEF5F-61F0-164A-A32F-B8C8092CD1B4}" type="presParOf" srcId="{A7C9DE15-DD32-7740-9248-0726AB3097D8}" destId="{8180D0CA-96FB-7C44-9781-BFE1F70BF4E5}" srcOrd="0" destOrd="0" presId="urn:microsoft.com/office/officeart/2005/8/layout/hProcess4"/>
    <dgm:cxn modelId="{D318EFD4-AE64-CC4E-94EB-3E4178AA1201}" type="presParOf" srcId="{A7C9DE15-DD32-7740-9248-0726AB3097D8}" destId="{60F2A8C5-4FBB-C744-9E7F-729DB92D3589}" srcOrd="1" destOrd="0" presId="urn:microsoft.com/office/officeart/2005/8/layout/hProcess4"/>
    <dgm:cxn modelId="{8F289699-FC5E-4E4A-BC92-39F0BAF7CD96}" type="presParOf" srcId="{A7C9DE15-DD32-7740-9248-0726AB3097D8}" destId="{91C29A69-0FD4-4044-B4DF-6FAE46D4C7E3}" srcOrd="2" destOrd="0" presId="urn:microsoft.com/office/officeart/2005/8/layout/hProcess4"/>
    <dgm:cxn modelId="{5D181260-8AD1-8C46-9EF4-DBB8A26029F8}" type="presParOf" srcId="{A7C9DE15-DD32-7740-9248-0726AB3097D8}" destId="{5F55EB28-9792-4047-89EA-8223C4975EF2}" srcOrd="3" destOrd="0" presId="urn:microsoft.com/office/officeart/2005/8/layout/hProcess4"/>
    <dgm:cxn modelId="{17787317-41DF-6D49-A739-D82120CCCBF2}" type="presParOf" srcId="{A7C9DE15-DD32-7740-9248-0726AB3097D8}" destId="{EFC36210-D4C4-DA41-9CF2-E16F23ECC5A3}" srcOrd="4" destOrd="0" presId="urn:microsoft.com/office/officeart/2005/8/layout/hProcess4"/>
    <dgm:cxn modelId="{45292825-4C07-B745-B964-864455CFF480}" type="presParOf" srcId="{C0F7B535-2699-154D-8430-912412F2A316}" destId="{CF7EA1D3-88EC-1041-805B-C82E64F42AC3}" srcOrd="3" destOrd="0" presId="urn:microsoft.com/office/officeart/2005/8/layout/hProcess4"/>
    <dgm:cxn modelId="{C0273E27-A970-A94E-8C00-FBD594D1BE01}" type="presParOf" srcId="{C0F7B535-2699-154D-8430-912412F2A316}" destId="{06DB222D-BA07-7E41-B62C-6ACE631204A7}" srcOrd="4" destOrd="0" presId="urn:microsoft.com/office/officeart/2005/8/layout/hProcess4"/>
    <dgm:cxn modelId="{D75D9BDD-A25B-0543-BE62-44E572E65722}" type="presParOf" srcId="{06DB222D-BA07-7E41-B62C-6ACE631204A7}" destId="{D79DF511-5771-9D4F-9434-DB3CB604D77F}" srcOrd="0" destOrd="0" presId="urn:microsoft.com/office/officeart/2005/8/layout/hProcess4"/>
    <dgm:cxn modelId="{1542125A-AC2A-0D44-99F2-D982F6724414}" type="presParOf" srcId="{06DB222D-BA07-7E41-B62C-6ACE631204A7}" destId="{ABB10633-504D-5D47-A6DF-3D4E4B240B13}" srcOrd="1" destOrd="0" presId="urn:microsoft.com/office/officeart/2005/8/layout/hProcess4"/>
    <dgm:cxn modelId="{A5635AEE-5C8A-7D49-B0D6-27735B26A89E}" type="presParOf" srcId="{06DB222D-BA07-7E41-B62C-6ACE631204A7}" destId="{9A69D922-DA0A-0B48-B87D-90D772F8786C}" srcOrd="2" destOrd="0" presId="urn:microsoft.com/office/officeart/2005/8/layout/hProcess4"/>
    <dgm:cxn modelId="{8686DC2A-CE67-654F-B98D-E4E882C382F4}" type="presParOf" srcId="{06DB222D-BA07-7E41-B62C-6ACE631204A7}" destId="{C32FE502-E1EA-B248-8C3E-04D133F1906D}" srcOrd="3" destOrd="0" presId="urn:microsoft.com/office/officeart/2005/8/layout/hProcess4"/>
    <dgm:cxn modelId="{3EF38C30-9702-404D-A81F-0DDA4F1F7FAB}" type="presParOf" srcId="{06DB222D-BA07-7E41-B62C-6ACE631204A7}" destId="{08600CA3-0AD7-0346-AE98-A3FDFE545116}" srcOrd="4" destOrd="0" presId="urn:microsoft.com/office/officeart/2005/8/layout/hProcess4"/>
    <dgm:cxn modelId="{BD76CB88-7788-C649-A9DB-CD0BE84B946F}" type="presParOf" srcId="{C0F7B535-2699-154D-8430-912412F2A316}" destId="{965DE07E-1B55-094F-BF44-406233173211}" srcOrd="5" destOrd="0" presId="urn:microsoft.com/office/officeart/2005/8/layout/hProcess4"/>
    <dgm:cxn modelId="{6F7D9B12-08DC-B941-97DC-FEF06C3331E1}" type="presParOf" srcId="{C0F7B535-2699-154D-8430-912412F2A316}" destId="{CED85BCA-5769-CB48-845D-C23276A76EBF}" srcOrd="6" destOrd="0" presId="urn:microsoft.com/office/officeart/2005/8/layout/hProcess4"/>
    <dgm:cxn modelId="{4B55461F-D83B-9044-A5B4-A05AAD6BE52B}" type="presParOf" srcId="{CED85BCA-5769-CB48-845D-C23276A76EBF}" destId="{782F414A-8FA0-6F44-89FA-40FE153796DF}" srcOrd="0" destOrd="0" presId="urn:microsoft.com/office/officeart/2005/8/layout/hProcess4"/>
    <dgm:cxn modelId="{C0DF502E-AFDC-2042-9CBF-132188EA5D5C}" type="presParOf" srcId="{CED85BCA-5769-CB48-845D-C23276A76EBF}" destId="{19D602D5-926E-2A4C-8953-665F4C4047FF}" srcOrd="1" destOrd="0" presId="urn:microsoft.com/office/officeart/2005/8/layout/hProcess4"/>
    <dgm:cxn modelId="{CF4F653E-0BD1-3B4F-B566-2B371ED8BBC4}" type="presParOf" srcId="{CED85BCA-5769-CB48-845D-C23276A76EBF}" destId="{A0AD8FF0-D6AE-D149-B927-91D1F23825F0}" srcOrd="2" destOrd="0" presId="urn:microsoft.com/office/officeart/2005/8/layout/hProcess4"/>
    <dgm:cxn modelId="{C29BC707-A89A-AA46-AEBB-D8107CF0A384}" type="presParOf" srcId="{CED85BCA-5769-CB48-845D-C23276A76EBF}" destId="{BDAEEFA2-3A2A-8446-BEE7-28856DD17150}" srcOrd="3" destOrd="0" presId="urn:microsoft.com/office/officeart/2005/8/layout/hProcess4"/>
    <dgm:cxn modelId="{01CB4192-B336-5B41-BFF9-EE8B55E34FBC}" type="presParOf" srcId="{CED85BCA-5769-CB48-845D-C23276A76EBF}" destId="{1727E3D4-D012-8542-9477-F143287D80B9}"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EBC13-548B-C540-A12D-2547AFDF4E99}">
      <dsp:nvSpPr>
        <dsp:cNvPr id="0" name=""/>
        <dsp:cNvSpPr/>
      </dsp:nvSpPr>
      <dsp:spPr>
        <a:xfrm>
          <a:off x="3352585" y="0"/>
          <a:ext cx="12589031" cy="12589031"/>
        </a:xfrm>
        <a:prstGeom prst="diamond">
          <a:avLst/>
        </a:prstGeom>
        <a:solidFill>
          <a:schemeClr val="bg2">
            <a:lumMod val="60000"/>
            <a:lumOff val="40000"/>
          </a:schemeClr>
        </a:solidFill>
        <a:ln>
          <a:noFill/>
        </a:ln>
        <a:effectLst/>
      </dsp:spPr>
      <dsp:style>
        <a:lnRef idx="0">
          <a:scrgbClr r="0" g="0" b="0"/>
        </a:lnRef>
        <a:fillRef idx="1">
          <a:scrgbClr r="0" g="0" b="0"/>
        </a:fillRef>
        <a:effectRef idx="0">
          <a:scrgbClr r="0" g="0" b="0"/>
        </a:effectRef>
        <a:fontRef idx="minor"/>
      </dsp:style>
    </dsp:sp>
    <dsp:sp modelId="{21857266-D7F1-FC43-AA4A-5C5EEA004996}">
      <dsp:nvSpPr>
        <dsp:cNvPr id="0" name=""/>
        <dsp:cNvSpPr/>
      </dsp:nvSpPr>
      <dsp:spPr>
        <a:xfrm>
          <a:off x="4548543" y="1195957"/>
          <a:ext cx="4909722" cy="4909722"/>
        </a:xfrm>
        <a:prstGeom prst="roundRect">
          <a:avLst/>
        </a:prstGeom>
        <a:solidFill>
          <a:srgbClr val="10545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kern="1200"/>
            <a:t>Reciprocity &amp; Collaboration</a:t>
          </a:r>
        </a:p>
      </dsp:txBody>
      <dsp:txXfrm>
        <a:off x="4788216" y="1435630"/>
        <a:ext cx="4430376" cy="4430376"/>
      </dsp:txXfrm>
    </dsp:sp>
    <dsp:sp modelId="{6D4A1680-99DB-F042-AC3A-59B4C4024059}">
      <dsp:nvSpPr>
        <dsp:cNvPr id="0" name=""/>
        <dsp:cNvSpPr/>
      </dsp:nvSpPr>
      <dsp:spPr>
        <a:xfrm>
          <a:off x="9835936" y="1195957"/>
          <a:ext cx="4909722" cy="4909722"/>
        </a:xfrm>
        <a:prstGeom prst="roundRect">
          <a:avLst/>
        </a:prstGeom>
        <a:solidFill>
          <a:srgbClr val="008FB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kern="1200"/>
            <a:t>Appreciation</a:t>
          </a:r>
        </a:p>
      </dsp:txBody>
      <dsp:txXfrm>
        <a:off x="10075609" y="1435630"/>
        <a:ext cx="4430376" cy="4430376"/>
      </dsp:txXfrm>
    </dsp:sp>
    <dsp:sp modelId="{12DB386D-2A1A-8645-83FE-4B04574948FC}">
      <dsp:nvSpPr>
        <dsp:cNvPr id="0" name=""/>
        <dsp:cNvSpPr/>
      </dsp:nvSpPr>
      <dsp:spPr>
        <a:xfrm>
          <a:off x="4548543" y="6483350"/>
          <a:ext cx="4909722" cy="4909722"/>
        </a:xfrm>
        <a:prstGeom prst="roundRect">
          <a:avLst/>
        </a:prstGeom>
        <a:solidFill>
          <a:srgbClr val="7E547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kern="1200"/>
            <a:t>Self-Reflection</a:t>
          </a:r>
        </a:p>
      </dsp:txBody>
      <dsp:txXfrm>
        <a:off x="4788216" y="6723023"/>
        <a:ext cx="4430376" cy="4430376"/>
      </dsp:txXfrm>
    </dsp:sp>
    <dsp:sp modelId="{ED10F63D-41D4-D14B-AD52-76A02F6804AB}">
      <dsp:nvSpPr>
        <dsp:cNvPr id="0" name=""/>
        <dsp:cNvSpPr/>
      </dsp:nvSpPr>
      <dsp:spPr>
        <a:xfrm>
          <a:off x="9835936" y="6483350"/>
          <a:ext cx="4909722" cy="4909722"/>
        </a:xfrm>
        <a:prstGeom prst="roundRect">
          <a:avLst/>
        </a:prstGeom>
        <a:solidFill>
          <a:srgbClr val="E56A5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kern="1200"/>
            <a:t>Respect</a:t>
          </a:r>
        </a:p>
      </dsp:txBody>
      <dsp:txXfrm>
        <a:off x="10075609" y="6723023"/>
        <a:ext cx="4430376" cy="4430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E764B-85FB-C54F-8703-3A48DB1D77C8}">
      <dsp:nvSpPr>
        <dsp:cNvPr id="0" name=""/>
        <dsp:cNvSpPr/>
      </dsp:nvSpPr>
      <dsp:spPr>
        <a:xfrm>
          <a:off x="98775" y="3049465"/>
          <a:ext cx="3226407" cy="3000961"/>
        </a:xfrm>
        <a:prstGeom prst="roundRect">
          <a:avLst>
            <a:gd name="adj" fmla="val 10000"/>
          </a:avLst>
        </a:prstGeom>
        <a:solidFill>
          <a:schemeClr val="lt1">
            <a:alpha val="90000"/>
            <a:hueOff val="0"/>
            <a:satOff val="0"/>
            <a:lumOff val="0"/>
            <a:alphaOff val="0"/>
          </a:schemeClr>
        </a:solidFill>
        <a:ln w="25400" cap="flat" cmpd="sng" algn="ctr">
          <a:solidFill>
            <a:srgbClr val="105456"/>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SzPct val="100000"/>
            <a:buFont typeface="Arial" panose="020B0604020202020204" pitchFamily="34" charset="0"/>
            <a:buChar char="•"/>
          </a:pPr>
          <a:r>
            <a:rPr lang="en-GB" sz="2400" kern="1200">
              <a:solidFill>
                <a:srgbClr val="000000"/>
              </a:solidFill>
            </a:rPr>
            <a:t>Orientation</a:t>
          </a:r>
          <a:endParaRPr lang="en-US" sz="2400" kern="1200">
            <a:solidFill>
              <a:srgbClr val="000000"/>
            </a:solidFill>
          </a:endParaRPr>
        </a:p>
        <a:p>
          <a:pPr marL="228600" lvl="1" indent="-228600" algn="l" defTabSz="1066800">
            <a:lnSpc>
              <a:spcPct val="90000"/>
            </a:lnSpc>
            <a:spcBef>
              <a:spcPct val="0"/>
            </a:spcBef>
            <a:spcAft>
              <a:spcPct val="15000"/>
            </a:spcAft>
            <a:buSzPct val="100000"/>
            <a:buFont typeface="Arial" panose="020B0604020202020204" pitchFamily="34" charset="0"/>
            <a:buChar char="•"/>
          </a:pPr>
          <a:r>
            <a:rPr lang="en-GB" sz="2400" kern="1200">
              <a:solidFill>
                <a:srgbClr val="000000"/>
              </a:solidFill>
            </a:rPr>
            <a:t>Norms </a:t>
          </a:r>
          <a:endParaRPr lang="en-US" sz="2400" kern="1200">
            <a:solidFill>
              <a:srgbClr val="000000"/>
            </a:solidFill>
          </a:endParaRPr>
        </a:p>
        <a:p>
          <a:pPr marL="228600" lvl="1" indent="-228600" algn="l" defTabSz="1066800">
            <a:lnSpc>
              <a:spcPct val="90000"/>
            </a:lnSpc>
            <a:spcBef>
              <a:spcPct val="0"/>
            </a:spcBef>
            <a:spcAft>
              <a:spcPct val="15000"/>
            </a:spcAft>
            <a:buSzPct val="100000"/>
            <a:buFont typeface="Arial" panose="020B0604020202020204" pitchFamily="34" charset="0"/>
            <a:buChar char="•"/>
          </a:pPr>
          <a:r>
            <a:rPr lang="en-GB" sz="2400" kern="1200">
              <a:solidFill>
                <a:srgbClr val="000000"/>
              </a:solidFill>
            </a:rPr>
            <a:t>Practice observations</a:t>
          </a:r>
          <a:endParaRPr lang="en-US" sz="2400" kern="1200">
            <a:solidFill>
              <a:srgbClr val="000000"/>
            </a:solidFill>
          </a:endParaRPr>
        </a:p>
        <a:p>
          <a:pPr marL="228600" lvl="1" indent="-228600" algn="l" defTabSz="1066800">
            <a:lnSpc>
              <a:spcPct val="90000"/>
            </a:lnSpc>
            <a:spcBef>
              <a:spcPct val="0"/>
            </a:spcBef>
            <a:spcAft>
              <a:spcPct val="15000"/>
            </a:spcAft>
            <a:buSzPct val="100000"/>
            <a:buFont typeface="Arial" panose="020B0604020202020204" pitchFamily="34" charset="0"/>
            <a:buChar char="•"/>
          </a:pPr>
          <a:r>
            <a:rPr lang="en-GB" sz="2400" kern="1200">
              <a:solidFill>
                <a:srgbClr val="000000"/>
              </a:solidFill>
            </a:rPr>
            <a:t>Form squares</a:t>
          </a:r>
          <a:endParaRPr lang="en-US" sz="2400" kern="1200">
            <a:solidFill>
              <a:srgbClr val="000000"/>
            </a:solidFill>
          </a:endParaRPr>
        </a:p>
        <a:p>
          <a:pPr marL="228600" lvl="1" indent="-228600" algn="l" defTabSz="1066800">
            <a:lnSpc>
              <a:spcPct val="90000"/>
            </a:lnSpc>
            <a:spcBef>
              <a:spcPct val="0"/>
            </a:spcBef>
            <a:spcAft>
              <a:spcPct val="15000"/>
            </a:spcAft>
            <a:buSzPct val="100000"/>
            <a:buFont typeface="Arial" panose="020B0604020202020204" pitchFamily="34" charset="0"/>
            <a:buChar char="•"/>
          </a:pPr>
          <a:r>
            <a:rPr lang="en-GB" sz="2400" kern="1200">
              <a:solidFill>
                <a:srgbClr val="000000"/>
              </a:solidFill>
            </a:rPr>
            <a:t>Logistics</a:t>
          </a:r>
          <a:endParaRPr lang="en-US" sz="2400" kern="1200">
            <a:solidFill>
              <a:srgbClr val="000000"/>
            </a:solidFill>
          </a:endParaRPr>
        </a:p>
      </dsp:txBody>
      <dsp:txXfrm>
        <a:off x="167835" y="3118525"/>
        <a:ext cx="3088287" cy="2219778"/>
      </dsp:txXfrm>
    </dsp:sp>
    <dsp:sp modelId="{71D2BEE6-60EA-8F4B-9BC9-16BCD21BC6DB}">
      <dsp:nvSpPr>
        <dsp:cNvPr id="0" name=""/>
        <dsp:cNvSpPr/>
      </dsp:nvSpPr>
      <dsp:spPr>
        <a:xfrm>
          <a:off x="1447879" y="3580456"/>
          <a:ext cx="3960914" cy="3960914"/>
        </a:xfrm>
        <a:prstGeom prst="leftCircularArrow">
          <a:avLst>
            <a:gd name="adj1" fmla="val 2074"/>
            <a:gd name="adj2" fmla="val 248861"/>
            <a:gd name="adj3" fmla="val 1245082"/>
            <a:gd name="adj4" fmla="val 8245199"/>
            <a:gd name="adj5" fmla="val 2419"/>
          </a:avLst>
        </a:prstGeom>
        <a:solidFill>
          <a:srgbClr val="105456"/>
        </a:solidFill>
        <a:ln>
          <a:noFill/>
        </a:ln>
        <a:effectLst/>
      </dsp:spPr>
      <dsp:style>
        <a:lnRef idx="0">
          <a:scrgbClr r="0" g="0" b="0"/>
        </a:lnRef>
        <a:fillRef idx="1">
          <a:scrgbClr r="0" g="0" b="0"/>
        </a:fillRef>
        <a:effectRef idx="0">
          <a:scrgbClr r="0" g="0" b="0"/>
        </a:effectRef>
        <a:fontRef idx="minor">
          <a:schemeClr val="lt1"/>
        </a:fontRef>
      </dsp:style>
    </dsp:sp>
    <dsp:sp modelId="{F38D6547-9A66-EC41-9DE5-BB6C83E6E8A1}">
      <dsp:nvSpPr>
        <dsp:cNvPr id="0" name=""/>
        <dsp:cNvSpPr/>
      </dsp:nvSpPr>
      <dsp:spPr>
        <a:xfrm>
          <a:off x="355373" y="5771629"/>
          <a:ext cx="3360415" cy="1069092"/>
        </a:xfrm>
        <a:prstGeom prst="roundRect">
          <a:avLst>
            <a:gd name="adj" fmla="val 10000"/>
          </a:avLst>
        </a:prstGeom>
        <a:solidFill>
          <a:srgbClr val="1054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Kick-off Meeting</a:t>
          </a:r>
        </a:p>
      </dsp:txBody>
      <dsp:txXfrm>
        <a:off x="386686" y="5802942"/>
        <a:ext cx="3297789" cy="1006466"/>
      </dsp:txXfrm>
    </dsp:sp>
    <dsp:sp modelId="{EE92DD9A-DD4C-DF45-A680-71FBEBC217BF}">
      <dsp:nvSpPr>
        <dsp:cNvPr id="0" name=""/>
        <dsp:cNvSpPr/>
      </dsp:nvSpPr>
      <dsp:spPr>
        <a:xfrm>
          <a:off x="4061732" y="3764980"/>
          <a:ext cx="3226407" cy="2303418"/>
        </a:xfrm>
        <a:prstGeom prst="roundRect">
          <a:avLst>
            <a:gd name="adj" fmla="val 10000"/>
          </a:avLst>
        </a:prstGeom>
        <a:solidFill>
          <a:schemeClr val="lt1">
            <a:alpha val="90000"/>
            <a:hueOff val="0"/>
            <a:satOff val="0"/>
            <a:lumOff val="0"/>
            <a:alphaOff val="0"/>
          </a:schemeClr>
        </a:solidFill>
        <a:ln w="25400" cap="flat" cmpd="sng" algn="ctr">
          <a:solidFill>
            <a:srgbClr val="105456"/>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GB" sz="2400" kern="1200">
              <a:solidFill>
                <a:srgbClr val="000000"/>
              </a:solidFill>
            </a:rPr>
            <a:t>Distribute review form</a:t>
          </a:r>
          <a:endParaRPr lang="en-US" sz="2400" kern="1200">
            <a:solidFill>
              <a:srgbClr val="000000"/>
            </a:solidFill>
          </a:endParaRPr>
        </a:p>
        <a:p>
          <a:pPr marL="228600" lvl="1" indent="-228600" algn="l" defTabSz="1066800">
            <a:lnSpc>
              <a:spcPct val="90000"/>
            </a:lnSpc>
            <a:spcBef>
              <a:spcPct val="0"/>
            </a:spcBef>
            <a:spcAft>
              <a:spcPct val="15000"/>
            </a:spcAft>
            <a:buSzPct val="100000"/>
            <a:buFont typeface="Arial" panose="020B0604020202020204" pitchFamily="34" charset="0"/>
            <a:buChar char="•"/>
          </a:pPr>
          <a:r>
            <a:rPr lang="en-GB" sz="2400" kern="1200">
              <a:solidFill>
                <a:srgbClr val="000000"/>
              </a:solidFill>
            </a:rPr>
            <a:t>Set up schedule for Observation Cycle 1</a:t>
          </a:r>
          <a:endParaRPr lang="en-US" sz="2400" kern="1200">
            <a:solidFill>
              <a:srgbClr val="000000"/>
            </a:solidFill>
          </a:endParaRPr>
        </a:p>
      </dsp:txBody>
      <dsp:txXfrm>
        <a:off x="4114740" y="4311578"/>
        <a:ext cx="3120391" cy="1703813"/>
      </dsp:txXfrm>
    </dsp:sp>
    <dsp:sp modelId="{D80DC549-B570-C843-AF49-35FEA247B7D3}">
      <dsp:nvSpPr>
        <dsp:cNvPr id="0" name=""/>
        <dsp:cNvSpPr/>
      </dsp:nvSpPr>
      <dsp:spPr>
        <a:xfrm>
          <a:off x="5498553" y="2182268"/>
          <a:ext cx="4209496" cy="4209496"/>
        </a:xfrm>
        <a:prstGeom prst="circularArrow">
          <a:avLst>
            <a:gd name="adj1" fmla="val 1951"/>
            <a:gd name="adj2" fmla="val 233510"/>
            <a:gd name="adj3" fmla="val 20090894"/>
            <a:gd name="adj4" fmla="val 13075426"/>
            <a:gd name="adj5" fmla="val 2276"/>
          </a:avLst>
        </a:prstGeom>
        <a:solidFill>
          <a:srgbClr val="105456"/>
        </a:solidFill>
        <a:ln>
          <a:noFill/>
        </a:ln>
        <a:effectLst/>
      </dsp:spPr>
      <dsp:style>
        <a:lnRef idx="0">
          <a:scrgbClr r="0" g="0" b="0"/>
        </a:lnRef>
        <a:fillRef idx="1">
          <a:scrgbClr r="0" g="0" b="0"/>
        </a:fillRef>
        <a:effectRef idx="0">
          <a:scrgbClr r="0" g="0" b="0"/>
        </a:effectRef>
        <a:fontRef idx="minor">
          <a:schemeClr val="lt1"/>
        </a:fontRef>
      </dsp:style>
    </dsp:sp>
    <dsp:sp modelId="{2FCA1D98-EF36-4A4D-941E-13B2E7FF92D4}">
      <dsp:nvSpPr>
        <dsp:cNvPr id="0" name=""/>
        <dsp:cNvSpPr/>
      </dsp:nvSpPr>
      <dsp:spPr>
        <a:xfrm>
          <a:off x="4332998" y="3048102"/>
          <a:ext cx="3360415" cy="1069092"/>
        </a:xfrm>
        <a:prstGeom prst="roundRect">
          <a:avLst>
            <a:gd name="adj" fmla="val 10000"/>
          </a:avLst>
        </a:prstGeom>
        <a:solidFill>
          <a:srgbClr val="1054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Pre-Observation Meeting</a:t>
          </a:r>
        </a:p>
      </dsp:txBody>
      <dsp:txXfrm>
        <a:off x="4364311" y="3079415"/>
        <a:ext cx="3297789" cy="1006466"/>
      </dsp:txXfrm>
    </dsp:sp>
    <dsp:sp modelId="{244DE001-D46F-254F-8B92-9BBE48C2EBC7}">
      <dsp:nvSpPr>
        <dsp:cNvPr id="0" name=""/>
        <dsp:cNvSpPr/>
      </dsp:nvSpPr>
      <dsp:spPr>
        <a:xfrm>
          <a:off x="8080112" y="3589104"/>
          <a:ext cx="3226407" cy="2303418"/>
        </a:xfrm>
        <a:prstGeom prst="roundRect">
          <a:avLst>
            <a:gd name="adj" fmla="val 10000"/>
          </a:avLst>
        </a:prstGeom>
        <a:solidFill>
          <a:schemeClr val="lt1">
            <a:alpha val="90000"/>
            <a:hueOff val="0"/>
            <a:satOff val="0"/>
            <a:lumOff val="0"/>
            <a:alphaOff val="0"/>
          </a:schemeClr>
        </a:solidFill>
        <a:ln w="25400" cap="flat" cmpd="sng" algn="ctr">
          <a:solidFill>
            <a:srgbClr val="105456"/>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GB" sz="2400" kern="1200">
              <a:solidFill>
                <a:srgbClr val="000000"/>
              </a:solidFill>
            </a:rPr>
            <a:t>Instructors observe each other per schedule</a:t>
          </a:r>
          <a:endParaRPr lang="en-US" sz="2400" kern="1200">
            <a:solidFill>
              <a:srgbClr val="000000"/>
            </a:solidFill>
          </a:endParaRPr>
        </a:p>
      </dsp:txBody>
      <dsp:txXfrm>
        <a:off x="8133120" y="3642112"/>
        <a:ext cx="3120391" cy="1703813"/>
      </dsp:txXfrm>
    </dsp:sp>
    <dsp:sp modelId="{E1AC2BC3-6DD9-D44D-B502-B4718639734B}">
      <dsp:nvSpPr>
        <dsp:cNvPr id="0" name=""/>
        <dsp:cNvSpPr/>
      </dsp:nvSpPr>
      <dsp:spPr>
        <a:xfrm>
          <a:off x="9403384" y="3507890"/>
          <a:ext cx="4048858" cy="4048858"/>
        </a:xfrm>
        <a:prstGeom prst="leftCircularArrow">
          <a:avLst>
            <a:gd name="adj1" fmla="val 2029"/>
            <a:gd name="adj2" fmla="val 243205"/>
            <a:gd name="adj3" fmla="val 1269173"/>
            <a:gd name="adj4" fmla="val 8274947"/>
            <a:gd name="adj5" fmla="val 2367"/>
          </a:avLst>
        </a:prstGeom>
        <a:solidFill>
          <a:srgbClr val="105456"/>
        </a:solidFill>
        <a:ln>
          <a:noFill/>
        </a:ln>
        <a:effectLst/>
      </dsp:spPr>
      <dsp:style>
        <a:lnRef idx="0">
          <a:scrgbClr r="0" g="0" b="0"/>
        </a:lnRef>
        <a:fillRef idx="1">
          <a:scrgbClr r="0" g="0" b="0"/>
        </a:fillRef>
        <a:effectRef idx="0">
          <a:scrgbClr r="0" g="0" b="0"/>
        </a:effectRef>
        <a:fontRef idx="minor">
          <a:schemeClr val="lt1"/>
        </a:fontRef>
      </dsp:style>
    </dsp:sp>
    <dsp:sp modelId="{4255DE4E-BE14-F94F-B306-4E9E3C25F8F4}">
      <dsp:nvSpPr>
        <dsp:cNvPr id="0" name=""/>
        <dsp:cNvSpPr/>
      </dsp:nvSpPr>
      <dsp:spPr>
        <a:xfrm>
          <a:off x="8311193" y="5760407"/>
          <a:ext cx="3360415" cy="1069092"/>
        </a:xfrm>
        <a:prstGeom prst="roundRect">
          <a:avLst>
            <a:gd name="adj" fmla="val 10000"/>
          </a:avLst>
        </a:prstGeom>
        <a:solidFill>
          <a:srgbClr val="1054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Observation Cycle 1</a:t>
          </a:r>
        </a:p>
      </dsp:txBody>
      <dsp:txXfrm>
        <a:off x="8342506" y="5791720"/>
        <a:ext cx="3297789" cy="1006466"/>
      </dsp:txXfrm>
    </dsp:sp>
    <dsp:sp modelId="{ECB625B2-7ACE-0747-8B08-43A5EEC7E9EC}">
      <dsp:nvSpPr>
        <dsp:cNvPr id="0" name=""/>
        <dsp:cNvSpPr/>
      </dsp:nvSpPr>
      <dsp:spPr>
        <a:xfrm>
          <a:off x="12098493" y="3764980"/>
          <a:ext cx="3226407" cy="2303418"/>
        </a:xfrm>
        <a:prstGeom prst="roundRect">
          <a:avLst>
            <a:gd name="adj" fmla="val 10000"/>
          </a:avLst>
        </a:prstGeom>
        <a:solidFill>
          <a:schemeClr val="lt1">
            <a:alpha val="90000"/>
            <a:hueOff val="0"/>
            <a:satOff val="0"/>
            <a:lumOff val="0"/>
            <a:alphaOff val="0"/>
          </a:schemeClr>
        </a:solidFill>
        <a:ln w="25400" cap="flat" cmpd="sng" algn="ctr">
          <a:solidFill>
            <a:srgbClr val="105456"/>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SzPct val="100000"/>
            <a:buFont typeface="Arial" panose="020B0604020202020204" pitchFamily="34" charset="0"/>
            <a:buChar char="•"/>
          </a:pPr>
          <a:r>
            <a:rPr lang="en-US" sz="2400" kern="1200">
              <a:solidFill>
                <a:srgbClr val="000000"/>
              </a:solidFill>
            </a:rPr>
            <a:t>TILT facilitates feedback protocol</a:t>
          </a:r>
        </a:p>
        <a:p>
          <a:pPr marL="228600" lvl="1" indent="-228600" algn="l" defTabSz="1066800">
            <a:lnSpc>
              <a:spcPct val="90000"/>
            </a:lnSpc>
            <a:spcBef>
              <a:spcPct val="0"/>
            </a:spcBef>
            <a:spcAft>
              <a:spcPct val="15000"/>
            </a:spcAft>
            <a:buSzPct val="100000"/>
            <a:buFont typeface="Arial" panose="020B0604020202020204" pitchFamily="34" charset="0"/>
            <a:buChar char="•"/>
          </a:pPr>
          <a:r>
            <a:rPr lang="en-US" sz="2400" kern="1200">
              <a:solidFill>
                <a:srgbClr val="000000"/>
              </a:solidFill>
            </a:rPr>
            <a:t>Prepare for Observation Cycle 2</a:t>
          </a:r>
        </a:p>
      </dsp:txBody>
      <dsp:txXfrm>
        <a:off x="12151501" y="4311578"/>
        <a:ext cx="3120391" cy="1703813"/>
      </dsp:txXfrm>
    </dsp:sp>
    <dsp:sp modelId="{61BB9C51-F294-3445-9227-3A63F65EDC7D}">
      <dsp:nvSpPr>
        <dsp:cNvPr id="0" name=""/>
        <dsp:cNvSpPr/>
      </dsp:nvSpPr>
      <dsp:spPr>
        <a:xfrm>
          <a:off x="13498951" y="2152978"/>
          <a:ext cx="4239290" cy="4239290"/>
        </a:xfrm>
        <a:prstGeom prst="circularArrow">
          <a:avLst>
            <a:gd name="adj1" fmla="val 1938"/>
            <a:gd name="adj2" fmla="val 231797"/>
            <a:gd name="adj3" fmla="val 20128494"/>
            <a:gd name="adj4" fmla="val 13111312"/>
            <a:gd name="adj5" fmla="val 2260"/>
          </a:avLst>
        </a:prstGeom>
        <a:solidFill>
          <a:srgbClr val="105456"/>
        </a:solidFill>
        <a:ln>
          <a:noFill/>
        </a:ln>
        <a:effectLst/>
      </dsp:spPr>
      <dsp:style>
        <a:lnRef idx="0">
          <a:scrgbClr r="0" g="0" b="0"/>
        </a:lnRef>
        <a:fillRef idx="1">
          <a:scrgbClr r="0" g="0" b="0"/>
        </a:fillRef>
        <a:effectRef idx="0">
          <a:scrgbClr r="0" g="0" b="0"/>
        </a:effectRef>
        <a:fontRef idx="minor">
          <a:schemeClr val="lt1"/>
        </a:fontRef>
      </dsp:style>
    </dsp:sp>
    <dsp:sp modelId="{7B4EBCBC-37AB-554F-9015-CB351EC9942D}">
      <dsp:nvSpPr>
        <dsp:cNvPr id="0" name=""/>
        <dsp:cNvSpPr/>
      </dsp:nvSpPr>
      <dsp:spPr>
        <a:xfrm>
          <a:off x="12349658" y="3007899"/>
          <a:ext cx="3360415" cy="1069092"/>
        </a:xfrm>
        <a:prstGeom prst="roundRect">
          <a:avLst>
            <a:gd name="adj" fmla="val 10000"/>
          </a:avLst>
        </a:prstGeom>
        <a:solidFill>
          <a:srgbClr val="1054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SzPts val="1300"/>
            <a:buNone/>
          </a:pPr>
          <a:r>
            <a:rPr lang="en-GB" sz="2800" kern="1200"/>
            <a:t>Post-Observation Meeting 1</a:t>
          </a:r>
          <a:endParaRPr lang="en-US" sz="2800" kern="1200"/>
        </a:p>
      </dsp:txBody>
      <dsp:txXfrm>
        <a:off x="12380971" y="3039212"/>
        <a:ext cx="3297789" cy="1006466"/>
      </dsp:txXfrm>
    </dsp:sp>
    <dsp:sp modelId="{AAE0DF88-F8DB-9F46-AB5A-1C298EA5B1D4}">
      <dsp:nvSpPr>
        <dsp:cNvPr id="0" name=""/>
        <dsp:cNvSpPr/>
      </dsp:nvSpPr>
      <dsp:spPr>
        <a:xfrm>
          <a:off x="16116873" y="3589104"/>
          <a:ext cx="3226407" cy="2303418"/>
        </a:xfrm>
        <a:prstGeom prst="roundRect">
          <a:avLst>
            <a:gd name="adj" fmla="val 10000"/>
          </a:avLst>
        </a:prstGeom>
        <a:solidFill>
          <a:schemeClr val="lt1">
            <a:alpha val="90000"/>
            <a:hueOff val="0"/>
            <a:satOff val="0"/>
            <a:lumOff val="0"/>
            <a:alphaOff val="0"/>
          </a:schemeClr>
        </a:solidFill>
        <a:ln w="25400" cap="flat" cmpd="sng" algn="ctr">
          <a:solidFill>
            <a:srgbClr val="105456"/>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SzPct val="100000"/>
            <a:buFont typeface="Arial" panose="020B0604020202020204" pitchFamily="34" charset="0"/>
            <a:buChar char="•"/>
          </a:pPr>
          <a:r>
            <a:rPr lang="en-GB" sz="2400" kern="1200">
              <a:solidFill>
                <a:srgbClr val="000000"/>
              </a:solidFill>
            </a:rPr>
            <a:t>Instructors observe each other per schedule</a:t>
          </a:r>
          <a:endParaRPr lang="en-US" sz="2400" kern="1200">
            <a:solidFill>
              <a:srgbClr val="000000"/>
            </a:solidFill>
          </a:endParaRPr>
        </a:p>
      </dsp:txBody>
      <dsp:txXfrm>
        <a:off x="16169881" y="3642112"/>
        <a:ext cx="3120391" cy="1703813"/>
      </dsp:txXfrm>
    </dsp:sp>
    <dsp:sp modelId="{44B3D250-DB35-4F46-AC2A-7A140481EB3D}">
      <dsp:nvSpPr>
        <dsp:cNvPr id="0" name=""/>
        <dsp:cNvSpPr/>
      </dsp:nvSpPr>
      <dsp:spPr>
        <a:xfrm>
          <a:off x="17485817" y="3501971"/>
          <a:ext cx="4011827" cy="4011827"/>
        </a:xfrm>
        <a:prstGeom prst="leftCircularArrow">
          <a:avLst>
            <a:gd name="adj1" fmla="val 2047"/>
            <a:gd name="adj2" fmla="val 245555"/>
            <a:gd name="adj3" fmla="val 1327729"/>
            <a:gd name="adj4" fmla="val 8331153"/>
            <a:gd name="adj5" fmla="val 2389"/>
          </a:avLst>
        </a:prstGeom>
        <a:solidFill>
          <a:srgbClr val="105456"/>
        </a:solidFill>
        <a:ln>
          <a:noFill/>
        </a:ln>
        <a:effectLst/>
      </dsp:spPr>
      <dsp:style>
        <a:lnRef idx="0">
          <a:scrgbClr r="0" g="0" b="0"/>
        </a:lnRef>
        <a:fillRef idx="1">
          <a:scrgbClr r="0" g="0" b="0"/>
        </a:fillRef>
        <a:effectRef idx="0">
          <a:scrgbClr r="0" g="0" b="0"/>
        </a:effectRef>
        <a:fontRef idx="minor">
          <a:schemeClr val="lt1"/>
        </a:fontRef>
      </dsp:style>
    </dsp:sp>
    <dsp:sp modelId="{EA68D324-E294-5E44-AB1B-3B23D7DC2934}">
      <dsp:nvSpPr>
        <dsp:cNvPr id="0" name=""/>
        <dsp:cNvSpPr/>
      </dsp:nvSpPr>
      <dsp:spPr>
        <a:xfrm>
          <a:off x="16368038" y="5700132"/>
          <a:ext cx="3360415" cy="1069092"/>
        </a:xfrm>
        <a:prstGeom prst="roundRect">
          <a:avLst>
            <a:gd name="adj" fmla="val 10000"/>
          </a:avLst>
        </a:prstGeom>
        <a:solidFill>
          <a:srgbClr val="1054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SzPts val="1300"/>
            <a:buNone/>
          </a:pPr>
          <a:r>
            <a:rPr lang="en-US" sz="2800" kern="1200"/>
            <a:t>Observation Cycle 2</a:t>
          </a:r>
        </a:p>
      </dsp:txBody>
      <dsp:txXfrm>
        <a:off x="16399351" y="5731445"/>
        <a:ext cx="3297789" cy="1006466"/>
      </dsp:txXfrm>
    </dsp:sp>
    <dsp:sp modelId="{883D5A10-8263-C947-851F-4D3D717231EE}">
      <dsp:nvSpPr>
        <dsp:cNvPr id="0" name=""/>
        <dsp:cNvSpPr/>
      </dsp:nvSpPr>
      <dsp:spPr>
        <a:xfrm>
          <a:off x="20135254" y="3764980"/>
          <a:ext cx="3226407" cy="2303418"/>
        </a:xfrm>
        <a:prstGeom prst="roundRect">
          <a:avLst>
            <a:gd name="adj" fmla="val 10000"/>
          </a:avLst>
        </a:prstGeom>
        <a:solidFill>
          <a:schemeClr val="lt1">
            <a:alpha val="90000"/>
            <a:hueOff val="0"/>
            <a:satOff val="0"/>
            <a:lumOff val="0"/>
            <a:alphaOff val="0"/>
          </a:schemeClr>
        </a:solidFill>
        <a:ln w="25400" cap="flat" cmpd="sng" algn="ctr">
          <a:solidFill>
            <a:srgbClr val="105456"/>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SzPct val="100000"/>
            <a:buFont typeface="Arial" panose="020B0604020202020204" pitchFamily="34" charset="0"/>
            <a:buChar char="•"/>
          </a:pPr>
          <a:r>
            <a:rPr lang="en-US" sz="2400" kern="1200">
              <a:solidFill>
                <a:srgbClr val="000000"/>
              </a:solidFill>
            </a:rPr>
            <a:t>TILT facilitates feedback protocol</a:t>
          </a:r>
        </a:p>
        <a:p>
          <a:pPr marL="228600" lvl="1" indent="-228600" algn="l" defTabSz="1066800">
            <a:lnSpc>
              <a:spcPct val="90000"/>
            </a:lnSpc>
            <a:spcBef>
              <a:spcPct val="0"/>
            </a:spcBef>
            <a:spcAft>
              <a:spcPct val="15000"/>
            </a:spcAft>
            <a:buSzPct val="100000"/>
            <a:buFont typeface="Arial" panose="020B0604020202020204" pitchFamily="34" charset="0"/>
            <a:buChar char="•"/>
          </a:pPr>
          <a:r>
            <a:rPr lang="en-US" sz="2400" kern="1200">
              <a:solidFill>
                <a:srgbClr val="000000"/>
              </a:solidFill>
            </a:rPr>
            <a:t>Celebrations</a:t>
          </a:r>
        </a:p>
      </dsp:txBody>
      <dsp:txXfrm>
        <a:off x="20188262" y="4311578"/>
        <a:ext cx="3120391" cy="1703813"/>
      </dsp:txXfrm>
    </dsp:sp>
    <dsp:sp modelId="{86CA6A79-2417-4643-9B92-B1ABBC84C00D}">
      <dsp:nvSpPr>
        <dsp:cNvPr id="0" name=""/>
        <dsp:cNvSpPr/>
      </dsp:nvSpPr>
      <dsp:spPr>
        <a:xfrm>
          <a:off x="20367367" y="2994036"/>
          <a:ext cx="3360415" cy="1069092"/>
        </a:xfrm>
        <a:prstGeom prst="roundRect">
          <a:avLst>
            <a:gd name="adj" fmla="val 10000"/>
          </a:avLst>
        </a:prstGeom>
        <a:solidFill>
          <a:srgbClr val="1054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SzPts val="1300"/>
            <a:buNone/>
          </a:pPr>
          <a:r>
            <a:rPr lang="en-GB" sz="2800" kern="1200"/>
            <a:t>Post-Observation Meeting 2</a:t>
          </a:r>
          <a:endParaRPr lang="en-US" sz="2800" kern="1200"/>
        </a:p>
      </dsp:txBody>
      <dsp:txXfrm>
        <a:off x="20398680" y="3025349"/>
        <a:ext cx="3297789" cy="10064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7B116-5AD0-FE4A-9C63-9490610EEEF3}">
      <dsp:nvSpPr>
        <dsp:cNvPr id="0" name=""/>
        <dsp:cNvSpPr/>
      </dsp:nvSpPr>
      <dsp:spPr>
        <a:xfrm>
          <a:off x="5419" y="2073450"/>
          <a:ext cx="4231218" cy="3489870"/>
        </a:xfrm>
        <a:prstGeom prst="roundRect">
          <a:avLst>
            <a:gd name="adj" fmla="val 10000"/>
          </a:avLst>
        </a:prstGeom>
        <a:noFill/>
        <a:ln w="25400" cap="flat" cmpd="sng" algn="ctr">
          <a:solidFill>
            <a:srgbClr val="105456"/>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har char="•"/>
          </a:pPr>
          <a:r>
            <a:rPr lang="en-US" sz="2800" kern="1200">
              <a:solidFill>
                <a:srgbClr val="000000"/>
              </a:solidFill>
            </a:rPr>
            <a:t>Check your calendars now...</a:t>
          </a:r>
        </a:p>
        <a:p>
          <a:pPr marL="571500" lvl="2" indent="-285750" algn="l" defTabSz="1244600">
            <a:lnSpc>
              <a:spcPct val="90000"/>
            </a:lnSpc>
            <a:spcBef>
              <a:spcPct val="0"/>
            </a:spcBef>
            <a:spcAft>
              <a:spcPct val="15000"/>
            </a:spcAft>
            <a:buChar char="•"/>
          </a:pPr>
          <a:r>
            <a:rPr lang="en-US" sz="2800" kern="1200">
              <a:solidFill>
                <a:srgbClr val="000000"/>
              </a:solidFill>
            </a:rPr>
            <a:t>Class schedules don't conflict</a:t>
          </a:r>
        </a:p>
        <a:p>
          <a:pPr marL="571500" lvl="2" indent="-285750" algn="l" defTabSz="1244600">
            <a:lnSpc>
              <a:spcPct val="90000"/>
            </a:lnSpc>
            <a:spcBef>
              <a:spcPct val="0"/>
            </a:spcBef>
            <a:spcAft>
              <a:spcPct val="15000"/>
            </a:spcAft>
            <a:buChar char="•"/>
          </a:pPr>
          <a:r>
            <a:rPr lang="en-US" sz="2800" kern="1200">
              <a:solidFill>
                <a:srgbClr val="000000"/>
              </a:solidFill>
            </a:rPr>
            <a:t>Set pre-observation meeting</a:t>
          </a:r>
        </a:p>
      </dsp:txBody>
      <dsp:txXfrm>
        <a:off x="85731" y="2153762"/>
        <a:ext cx="4070594" cy="2581417"/>
      </dsp:txXfrm>
    </dsp:sp>
    <dsp:sp modelId="{2CF9F911-5DB0-9446-8BA1-BE6FB0AAA843}">
      <dsp:nvSpPr>
        <dsp:cNvPr id="0" name=""/>
        <dsp:cNvSpPr/>
      </dsp:nvSpPr>
      <dsp:spPr>
        <a:xfrm>
          <a:off x="2286689" y="2557813"/>
          <a:ext cx="5178597" cy="5178597"/>
        </a:xfrm>
        <a:prstGeom prst="leftCircularArrow">
          <a:avLst>
            <a:gd name="adj1" fmla="val 4137"/>
            <a:gd name="adj2" fmla="val 521209"/>
            <a:gd name="adj3" fmla="val 2296720"/>
            <a:gd name="adj4" fmla="val 9024489"/>
            <a:gd name="adj5" fmla="val 4826"/>
          </a:avLst>
        </a:prstGeom>
        <a:solidFill>
          <a:srgbClr val="105456"/>
        </a:solidFill>
        <a:ln>
          <a:solidFill>
            <a:srgbClr val="105456"/>
          </a:solidFill>
        </a:ln>
        <a:effectLst/>
      </dsp:spPr>
      <dsp:style>
        <a:lnRef idx="0">
          <a:scrgbClr r="0" g="0" b="0"/>
        </a:lnRef>
        <a:fillRef idx="1">
          <a:scrgbClr r="0" g="0" b="0"/>
        </a:fillRef>
        <a:effectRef idx="0">
          <a:scrgbClr r="0" g="0" b="0"/>
        </a:effectRef>
        <a:fontRef idx="minor">
          <a:schemeClr val="lt1"/>
        </a:fontRef>
      </dsp:style>
    </dsp:sp>
    <dsp:sp modelId="{DA9F77B3-D048-0644-9955-BFF9B8309463}">
      <dsp:nvSpPr>
        <dsp:cNvPr id="0" name=""/>
        <dsp:cNvSpPr/>
      </dsp:nvSpPr>
      <dsp:spPr>
        <a:xfrm>
          <a:off x="945690" y="4815491"/>
          <a:ext cx="3761083" cy="1495658"/>
        </a:xfrm>
        <a:prstGeom prst="roundRect">
          <a:avLst>
            <a:gd name="adj" fmla="val 10000"/>
          </a:avLst>
        </a:prstGeom>
        <a:solidFill>
          <a:srgbClr val="1054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Prepare for the pre-observation meeting</a:t>
          </a:r>
        </a:p>
      </dsp:txBody>
      <dsp:txXfrm>
        <a:off x="989496" y="4859297"/>
        <a:ext cx="3673471" cy="1408046"/>
      </dsp:txXfrm>
    </dsp:sp>
    <dsp:sp modelId="{60F2A8C5-4FBB-C744-9E7F-729DB92D3589}">
      <dsp:nvSpPr>
        <dsp:cNvPr id="0" name=""/>
        <dsp:cNvSpPr/>
      </dsp:nvSpPr>
      <dsp:spPr>
        <a:xfrm>
          <a:off x="5726900" y="2073450"/>
          <a:ext cx="4231218" cy="3489870"/>
        </a:xfrm>
        <a:prstGeom prst="roundRect">
          <a:avLst>
            <a:gd name="adj" fmla="val 10000"/>
          </a:avLst>
        </a:prstGeom>
        <a:solidFill>
          <a:schemeClr val="lt1">
            <a:alpha val="90000"/>
            <a:hueOff val="0"/>
            <a:satOff val="0"/>
            <a:lumOff val="0"/>
            <a:alphaOff val="0"/>
          </a:schemeClr>
        </a:solidFill>
        <a:ln w="25400" cap="flat" cmpd="sng" algn="ctr">
          <a:solidFill>
            <a:srgbClr val="105456"/>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GB" sz="2400" kern="1200">
              <a:solidFill>
                <a:srgbClr val="000000"/>
              </a:solidFill>
            </a:rPr>
            <a:t>Bring a review form for each member</a:t>
          </a:r>
          <a:endParaRPr lang="en-US" sz="2400" kern="1200">
            <a:solidFill>
              <a:srgbClr val="000000"/>
            </a:solidFill>
          </a:endParaRPr>
        </a:p>
        <a:p>
          <a:pPr marL="228600" lvl="1" indent="-228600" algn="l" defTabSz="1066800">
            <a:lnSpc>
              <a:spcPct val="90000"/>
            </a:lnSpc>
            <a:spcBef>
              <a:spcPct val="0"/>
            </a:spcBef>
            <a:spcAft>
              <a:spcPct val="15000"/>
            </a:spcAft>
            <a:buSzPct val="100000"/>
            <a:buFont typeface="Arial" panose="020B0604020202020204" pitchFamily="34" charset="0"/>
            <a:buChar char="•"/>
          </a:pPr>
          <a:r>
            <a:rPr lang="en-GB" sz="2400" kern="1200">
              <a:solidFill>
                <a:srgbClr val="000000"/>
              </a:solidFill>
            </a:rPr>
            <a:t>Set up schedule for Observation Cycle 1</a:t>
          </a:r>
          <a:endParaRPr lang="en-US" sz="2400" kern="1200">
            <a:solidFill>
              <a:srgbClr val="000000"/>
            </a:solidFill>
          </a:endParaRPr>
        </a:p>
      </dsp:txBody>
      <dsp:txXfrm>
        <a:off x="5807212" y="2901592"/>
        <a:ext cx="4070594" cy="2581417"/>
      </dsp:txXfrm>
    </dsp:sp>
    <dsp:sp modelId="{CF7EA1D3-88EC-1041-805B-C82E64F42AC3}">
      <dsp:nvSpPr>
        <dsp:cNvPr id="0" name=""/>
        <dsp:cNvSpPr/>
      </dsp:nvSpPr>
      <dsp:spPr>
        <a:xfrm>
          <a:off x="7972910" y="-236474"/>
          <a:ext cx="5719253" cy="5719253"/>
        </a:xfrm>
        <a:prstGeom prst="circularArrow">
          <a:avLst>
            <a:gd name="adj1" fmla="val 3746"/>
            <a:gd name="adj2" fmla="val 467498"/>
            <a:gd name="adj3" fmla="val 19356991"/>
            <a:gd name="adj4" fmla="val 12575511"/>
            <a:gd name="adj5" fmla="val 4370"/>
          </a:avLst>
        </a:prstGeom>
        <a:solidFill>
          <a:srgbClr val="105456"/>
        </a:solidFill>
        <a:ln>
          <a:noFill/>
        </a:ln>
        <a:effectLst/>
      </dsp:spPr>
      <dsp:style>
        <a:lnRef idx="0">
          <a:scrgbClr r="0" g="0" b="0"/>
        </a:lnRef>
        <a:fillRef idx="1">
          <a:scrgbClr r="0" g="0" b="0"/>
        </a:fillRef>
        <a:effectRef idx="0">
          <a:scrgbClr r="0" g="0" b="0"/>
        </a:effectRef>
        <a:fontRef idx="minor">
          <a:schemeClr val="lt1"/>
        </a:fontRef>
      </dsp:style>
    </dsp:sp>
    <dsp:sp modelId="{5F55EB28-9792-4047-89EA-8223C4975EF2}">
      <dsp:nvSpPr>
        <dsp:cNvPr id="0" name=""/>
        <dsp:cNvSpPr/>
      </dsp:nvSpPr>
      <dsp:spPr>
        <a:xfrm>
          <a:off x="6667170" y="1325621"/>
          <a:ext cx="3761083" cy="1495658"/>
        </a:xfrm>
        <a:prstGeom prst="roundRect">
          <a:avLst>
            <a:gd name="adj" fmla="val 10000"/>
          </a:avLst>
        </a:prstGeom>
        <a:solidFill>
          <a:srgbClr val="1054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Pre-Observation Meeting</a:t>
          </a:r>
        </a:p>
      </dsp:txBody>
      <dsp:txXfrm>
        <a:off x="6710976" y="1369427"/>
        <a:ext cx="3673471" cy="1408046"/>
      </dsp:txXfrm>
    </dsp:sp>
    <dsp:sp modelId="{ABB10633-504D-5D47-A6DF-3D4E4B240B13}">
      <dsp:nvSpPr>
        <dsp:cNvPr id="0" name=""/>
        <dsp:cNvSpPr/>
      </dsp:nvSpPr>
      <dsp:spPr>
        <a:xfrm>
          <a:off x="11448380" y="2073450"/>
          <a:ext cx="4231218" cy="3489870"/>
        </a:xfrm>
        <a:prstGeom prst="roundRect">
          <a:avLst>
            <a:gd name="adj" fmla="val 10000"/>
          </a:avLst>
        </a:prstGeom>
        <a:solidFill>
          <a:schemeClr val="lt1">
            <a:alpha val="90000"/>
            <a:hueOff val="0"/>
            <a:satOff val="0"/>
            <a:lumOff val="0"/>
            <a:alphaOff val="0"/>
          </a:schemeClr>
        </a:solidFill>
        <a:ln w="25400" cap="flat" cmpd="sng" algn="ctr">
          <a:solidFill>
            <a:srgbClr val="105456"/>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GB" sz="2400" kern="1200">
              <a:solidFill>
                <a:srgbClr val="000000"/>
              </a:solidFill>
            </a:rPr>
            <a:t>Instructors observe each other per schedule</a:t>
          </a:r>
          <a:endParaRPr lang="en-US" sz="2400" kern="1200">
            <a:solidFill>
              <a:srgbClr val="000000"/>
            </a:solidFill>
          </a:endParaRPr>
        </a:p>
      </dsp:txBody>
      <dsp:txXfrm>
        <a:off x="11528692" y="2153762"/>
        <a:ext cx="4070594" cy="2581417"/>
      </dsp:txXfrm>
    </dsp:sp>
    <dsp:sp modelId="{965DE07E-1B55-094F-BF44-406233173211}">
      <dsp:nvSpPr>
        <dsp:cNvPr id="0" name=""/>
        <dsp:cNvSpPr/>
      </dsp:nvSpPr>
      <dsp:spPr>
        <a:xfrm>
          <a:off x="13729650" y="2557813"/>
          <a:ext cx="5178597" cy="5178597"/>
        </a:xfrm>
        <a:prstGeom prst="leftCircularArrow">
          <a:avLst>
            <a:gd name="adj1" fmla="val 4137"/>
            <a:gd name="adj2" fmla="val 521209"/>
            <a:gd name="adj3" fmla="val 2296720"/>
            <a:gd name="adj4" fmla="val 9024489"/>
            <a:gd name="adj5" fmla="val 4826"/>
          </a:avLst>
        </a:prstGeom>
        <a:solidFill>
          <a:srgbClr val="105456"/>
        </a:solidFill>
        <a:ln>
          <a:noFill/>
        </a:ln>
        <a:effectLst/>
      </dsp:spPr>
      <dsp:style>
        <a:lnRef idx="0">
          <a:scrgbClr r="0" g="0" b="0"/>
        </a:lnRef>
        <a:fillRef idx="1">
          <a:scrgbClr r="0" g="0" b="0"/>
        </a:fillRef>
        <a:effectRef idx="0">
          <a:scrgbClr r="0" g="0" b="0"/>
        </a:effectRef>
        <a:fontRef idx="minor">
          <a:schemeClr val="lt1"/>
        </a:fontRef>
      </dsp:style>
    </dsp:sp>
    <dsp:sp modelId="{C32FE502-E1EA-B248-8C3E-04D133F1906D}">
      <dsp:nvSpPr>
        <dsp:cNvPr id="0" name=""/>
        <dsp:cNvSpPr/>
      </dsp:nvSpPr>
      <dsp:spPr>
        <a:xfrm>
          <a:off x="12388651" y="4815491"/>
          <a:ext cx="3761083" cy="1495658"/>
        </a:xfrm>
        <a:prstGeom prst="roundRect">
          <a:avLst>
            <a:gd name="adj" fmla="val 10000"/>
          </a:avLst>
        </a:prstGeom>
        <a:solidFill>
          <a:srgbClr val="1054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Observation Cycle 1</a:t>
          </a:r>
        </a:p>
      </dsp:txBody>
      <dsp:txXfrm>
        <a:off x="12432457" y="4859297"/>
        <a:ext cx="3673471" cy="1408046"/>
      </dsp:txXfrm>
    </dsp:sp>
    <dsp:sp modelId="{19D602D5-926E-2A4C-8953-665F4C4047FF}">
      <dsp:nvSpPr>
        <dsp:cNvPr id="0" name=""/>
        <dsp:cNvSpPr/>
      </dsp:nvSpPr>
      <dsp:spPr>
        <a:xfrm>
          <a:off x="17169861" y="2073450"/>
          <a:ext cx="4231218" cy="3489870"/>
        </a:xfrm>
        <a:prstGeom prst="roundRect">
          <a:avLst>
            <a:gd name="adj" fmla="val 10000"/>
          </a:avLst>
        </a:prstGeom>
        <a:solidFill>
          <a:schemeClr val="lt1">
            <a:alpha val="90000"/>
            <a:hueOff val="0"/>
            <a:satOff val="0"/>
            <a:lumOff val="0"/>
            <a:alphaOff val="0"/>
          </a:schemeClr>
        </a:solidFill>
        <a:ln w="25400" cap="flat" cmpd="sng" algn="ctr">
          <a:solidFill>
            <a:srgbClr val="105456"/>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SzPct val="100000"/>
            <a:buFont typeface="Arial" panose="020B0604020202020204" pitchFamily="34" charset="0"/>
            <a:buChar char="•"/>
          </a:pPr>
          <a:r>
            <a:rPr lang="en-US" sz="2400" kern="1200">
              <a:solidFill>
                <a:srgbClr val="000000"/>
              </a:solidFill>
            </a:rPr>
            <a:t>TILT facilitates feedback protocol</a:t>
          </a:r>
        </a:p>
        <a:p>
          <a:pPr marL="228600" lvl="1" indent="-228600" algn="l" defTabSz="1066800">
            <a:lnSpc>
              <a:spcPct val="90000"/>
            </a:lnSpc>
            <a:spcBef>
              <a:spcPct val="0"/>
            </a:spcBef>
            <a:spcAft>
              <a:spcPct val="15000"/>
            </a:spcAft>
            <a:buSzPct val="100000"/>
            <a:buFont typeface="Arial" panose="020B0604020202020204" pitchFamily="34" charset="0"/>
            <a:buChar char="•"/>
          </a:pPr>
          <a:r>
            <a:rPr lang="en-US" sz="2400" kern="1200">
              <a:solidFill>
                <a:srgbClr val="000000"/>
              </a:solidFill>
            </a:rPr>
            <a:t>Prepare for Observation Cycle 2</a:t>
          </a:r>
        </a:p>
      </dsp:txBody>
      <dsp:txXfrm>
        <a:off x="17250173" y="2901592"/>
        <a:ext cx="4070594" cy="2581417"/>
      </dsp:txXfrm>
    </dsp:sp>
    <dsp:sp modelId="{BDAEEFA2-3A2A-8446-BEE7-28856DD17150}">
      <dsp:nvSpPr>
        <dsp:cNvPr id="0" name=""/>
        <dsp:cNvSpPr/>
      </dsp:nvSpPr>
      <dsp:spPr>
        <a:xfrm>
          <a:off x="18110131" y="1325621"/>
          <a:ext cx="3761083" cy="1495658"/>
        </a:xfrm>
        <a:prstGeom prst="roundRect">
          <a:avLst>
            <a:gd name="adj" fmla="val 10000"/>
          </a:avLst>
        </a:prstGeom>
        <a:solidFill>
          <a:srgbClr val="1054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SzPts val="1300"/>
            <a:buNone/>
          </a:pPr>
          <a:r>
            <a:rPr lang="en-GB" sz="2800" kern="1200"/>
            <a:t>Post-Observation Meeting 1</a:t>
          </a:r>
          <a:endParaRPr lang="en-US" sz="2800" kern="1200"/>
        </a:p>
      </dsp:txBody>
      <dsp:txXfrm>
        <a:off x="18153937" y="1369427"/>
        <a:ext cx="3673471" cy="140804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7E51A5-B478-1E40-8CBB-0DAA8831E99D}" type="datetimeFigureOut">
              <a:rPr lang="en-US" smtClean="0"/>
              <a:t>8/9/24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AAD578-DED7-9640-8F31-2B6A02B2A2D3}" type="slidenum">
              <a:rPr lang="en-US" smtClean="0"/>
              <a:t>‹#›</a:t>
            </a:fld>
            <a:endParaRPr lang="en-US"/>
          </a:p>
        </p:txBody>
      </p:sp>
    </p:spTree>
    <p:extLst>
      <p:ext uri="{BB962C8B-B14F-4D97-AF65-F5344CB8AC3E}">
        <p14:creationId xmlns:p14="http://schemas.microsoft.com/office/powerpoint/2010/main" val="3475778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ED587F-861E-6740-9643-E3DDAE89B8D6}" type="datetimeFigureOut">
              <a:rPr lang="en-US" smtClean="0"/>
              <a:t>8/9/24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032F50-0B60-B34B-8422-4E195A5AE2C1}" type="slidenum">
              <a:rPr lang="en-US" smtClean="0"/>
              <a:t>‹#›</a:t>
            </a:fld>
            <a:endParaRPr lang="en-US"/>
          </a:p>
        </p:txBody>
      </p:sp>
    </p:spTree>
    <p:extLst>
      <p:ext uri="{BB962C8B-B14F-4D97-AF65-F5344CB8AC3E}">
        <p14:creationId xmlns:p14="http://schemas.microsoft.com/office/powerpoint/2010/main" val="1568543287"/>
      </p:ext>
    </p:extLst>
  </p:cSld>
  <p:clrMap bg1="lt1" tx1="dk1" bg2="lt2" tx2="dk2" accent1="accent1" accent2="accent2" accent3="accent3" accent4="accent4" accent5="accent5" accent6="accent6" hlink="hlink" folHlink="folHlink"/>
  <p:notesStyle>
    <a:lvl1pPr marL="0" algn="l" defTabSz="1613733" rtl="0" eaLnBrk="1" latinLnBrk="0" hangingPunct="1">
      <a:defRPr sz="2118" kern="1200">
        <a:solidFill>
          <a:schemeClr val="tx1"/>
        </a:solidFill>
        <a:latin typeface="+mn-lt"/>
        <a:ea typeface="+mn-ea"/>
        <a:cs typeface="+mn-cs"/>
      </a:defRPr>
    </a:lvl1pPr>
    <a:lvl2pPr marL="806867" algn="l" defTabSz="1613733" rtl="0" eaLnBrk="1" latinLnBrk="0" hangingPunct="1">
      <a:defRPr sz="2118" kern="1200">
        <a:solidFill>
          <a:schemeClr val="tx1"/>
        </a:solidFill>
        <a:latin typeface="+mn-lt"/>
        <a:ea typeface="+mn-ea"/>
        <a:cs typeface="+mn-cs"/>
      </a:defRPr>
    </a:lvl2pPr>
    <a:lvl3pPr marL="1613733" algn="l" defTabSz="1613733" rtl="0" eaLnBrk="1" latinLnBrk="0" hangingPunct="1">
      <a:defRPr sz="2118" kern="1200">
        <a:solidFill>
          <a:schemeClr val="tx1"/>
        </a:solidFill>
        <a:latin typeface="+mn-lt"/>
        <a:ea typeface="+mn-ea"/>
        <a:cs typeface="+mn-cs"/>
      </a:defRPr>
    </a:lvl3pPr>
    <a:lvl4pPr marL="2420600" algn="l" defTabSz="1613733" rtl="0" eaLnBrk="1" latinLnBrk="0" hangingPunct="1">
      <a:defRPr sz="2118" kern="1200">
        <a:solidFill>
          <a:schemeClr val="tx1"/>
        </a:solidFill>
        <a:latin typeface="+mn-lt"/>
        <a:ea typeface="+mn-ea"/>
        <a:cs typeface="+mn-cs"/>
      </a:defRPr>
    </a:lvl4pPr>
    <a:lvl5pPr marL="3227466" algn="l" defTabSz="1613733" rtl="0" eaLnBrk="1" latinLnBrk="0" hangingPunct="1">
      <a:defRPr sz="2118" kern="1200">
        <a:solidFill>
          <a:schemeClr val="tx1"/>
        </a:solidFill>
        <a:latin typeface="+mn-lt"/>
        <a:ea typeface="+mn-ea"/>
        <a:cs typeface="+mn-cs"/>
      </a:defRPr>
    </a:lvl5pPr>
    <a:lvl6pPr marL="4034333" algn="l" defTabSz="1613733" rtl="0" eaLnBrk="1" latinLnBrk="0" hangingPunct="1">
      <a:defRPr sz="2118" kern="1200">
        <a:solidFill>
          <a:schemeClr val="tx1"/>
        </a:solidFill>
        <a:latin typeface="+mn-lt"/>
        <a:ea typeface="+mn-ea"/>
        <a:cs typeface="+mn-cs"/>
      </a:defRPr>
    </a:lvl6pPr>
    <a:lvl7pPr marL="4841199" algn="l" defTabSz="1613733" rtl="0" eaLnBrk="1" latinLnBrk="0" hangingPunct="1">
      <a:defRPr sz="2118" kern="1200">
        <a:solidFill>
          <a:schemeClr val="tx1"/>
        </a:solidFill>
        <a:latin typeface="+mn-lt"/>
        <a:ea typeface="+mn-ea"/>
        <a:cs typeface="+mn-cs"/>
      </a:defRPr>
    </a:lvl7pPr>
    <a:lvl8pPr marL="5648066" algn="l" defTabSz="1613733" rtl="0" eaLnBrk="1" latinLnBrk="0" hangingPunct="1">
      <a:defRPr sz="2118" kern="1200">
        <a:solidFill>
          <a:schemeClr val="tx1"/>
        </a:solidFill>
        <a:latin typeface="+mn-lt"/>
        <a:ea typeface="+mn-ea"/>
        <a:cs typeface="+mn-cs"/>
      </a:defRPr>
    </a:lvl8pPr>
    <a:lvl9pPr marL="6454932" algn="l" defTabSz="1613733" rtl="0" eaLnBrk="1" latinLnBrk="0" hangingPunct="1">
      <a:defRPr sz="211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rive.google.com/drive/folders/1NW5Tc7aU2aXbNzJ50ihmzDirw_xjGGt8?usp=sharing" TargetMode="External"/><Relationship Id="rId7" Type="http://schemas.openxmlformats.org/officeDocument/2006/relationships/hyperlink" Target="https://www.youtube.com/watch?v=sLRgP734J7g&amp;t=257s"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youtube.com/watch?v=V1ndfAWxib0&amp;t=2s" TargetMode="External"/><Relationship Id="rId5" Type="http://schemas.openxmlformats.org/officeDocument/2006/relationships/hyperlink" Target="https://col.st/orjQ3" TargetMode="External"/><Relationship Id="rId4" Type="http://schemas.openxmlformats.org/officeDocument/2006/relationships/hyperlink" Target="https://docs.google.com/document/d/1fpuhuoSehhJ5B_Q9RMgZizPmXeW96QLT/edit?usp=sharing&amp;ouid=104297975633469088106&amp;rtpof=true&amp;sd=tru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V1ndfAWxib0&amp;t=2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sLRgP734J7g&amp;t=257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pexels.com/photo/serious-black-coworkers-in-face-masks-discussing-project-6998348/?utm_content=attributionCopyText&amp;utm_medium=referral&amp;utm_source=pexels" TargetMode="External"/><Relationship Id="rId3" Type="http://schemas.openxmlformats.org/officeDocument/2006/relationships/hyperlink" Target="https://www.pexels.com/@katerina-holmes?utm_content=attributionCopyText&amp;utm_medium=referral&amp;utm_source=pexels" TargetMode="External"/><Relationship Id="rId7" Type="http://schemas.openxmlformats.org/officeDocument/2006/relationships/hyperlink" Target="https://www.pexels.com/@gabby-k?utm_content=attributionCopyText&amp;utm_medium=referral&amp;utm_source=pexel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pexels.com/photo/man-standing-in-front-of-people-1709003/?utm_content=attributionCopyText&amp;utm_medium=referral&amp;utm_source=pexels" TargetMode="External"/><Relationship Id="rId5" Type="http://schemas.openxmlformats.org/officeDocument/2006/relationships/hyperlink" Target="https://www.pexels.com/@icsa-833425?utm_content=attributionCopyText&amp;utm_medium=referral&amp;utm_source=pexels" TargetMode="External"/><Relationship Id="rId4" Type="http://schemas.openxmlformats.org/officeDocument/2006/relationships/hyperlink" Target="https://www.pexels.com/photo/black-woman-at-table-with-laptop-5905839/?utm_content=attributionCopyText&amp;utm_medium=referral&amp;utm_source=pexel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ifescied.org/doi/full/10.1187/cbe.22-07-0148#B19"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lifescied.org/doi/full/10.1187/cbe.22-07-0148#B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a:solidFill>
                  <a:srgbClr val="444444"/>
                </a:solidFill>
                <a:highlight>
                  <a:srgbClr val="F5F5F5"/>
                </a:highlight>
              </a:rPr>
              <a:t>90 minutes</a:t>
            </a:r>
            <a:endParaRPr lang="en-US" sz="2100">
              <a:solidFill>
                <a:srgbClr val="000000"/>
              </a:solidFill>
            </a:endParaRPr>
          </a:p>
          <a:p>
            <a:endParaRPr lang="en-US" sz="2100" dirty="0">
              <a:solidFill>
                <a:srgbClr val="444444"/>
              </a:solidFill>
              <a:highlight>
                <a:srgbClr val="F5F5F5"/>
              </a:highlight>
            </a:endParaRPr>
          </a:p>
          <a:p>
            <a:r>
              <a:rPr lang="en-US" sz="2100" dirty="0">
                <a:solidFill>
                  <a:srgbClr val="444444"/>
                </a:solidFill>
                <a:highlight>
                  <a:srgbClr val="F5F5F5"/>
                </a:highlight>
              </a:rPr>
              <a:t>Materials</a:t>
            </a:r>
            <a:r>
              <a:rPr lang="en-US" sz="2100" b="0" i="0" u="none" strike="noStrike" dirty="0">
                <a:solidFill>
                  <a:srgbClr val="444444"/>
                </a:solidFill>
                <a:effectLst/>
                <a:highlight>
                  <a:srgbClr val="F5F5F5"/>
                </a:highlight>
              </a:rPr>
              <a:t>: </a:t>
            </a:r>
            <a:endParaRPr lang="en-US" sz="2100" dirty="0">
              <a:ea typeface="Calibri"/>
              <a:cs typeface="Calibri"/>
            </a:endParaRPr>
          </a:p>
          <a:p>
            <a:pPr marL="457200" indent="-457200">
              <a:buAutoNum type="arabicPeriod"/>
            </a:pPr>
            <a:r>
              <a:rPr lang="en-US" sz="2100" dirty="0">
                <a:solidFill>
                  <a:srgbClr val="444444"/>
                </a:solidFill>
                <a:highlight>
                  <a:srgbClr val="F5F5F5"/>
                </a:highlight>
              </a:rPr>
              <a:t>Link to google folder: </a:t>
            </a:r>
            <a:r>
              <a:rPr lang="en-US" sz="2100" dirty="0">
                <a:solidFill>
                  <a:srgbClr val="444444"/>
                </a:solidFill>
                <a:highlight>
                  <a:srgbClr val="F5F5F5"/>
                </a:highlight>
                <a:hlinkClick r:id="rId3"/>
              </a:rPr>
              <a:t>https://drive.google.com/drive/folders/1NW5Tc7aU2aXbNzJ50ihmzDirw_xjGGt8?usp=sharing</a:t>
            </a:r>
            <a:r>
              <a:rPr lang="en-US" sz="2100" dirty="0">
                <a:solidFill>
                  <a:srgbClr val="444444"/>
                </a:solidFill>
                <a:highlight>
                  <a:srgbClr val="F5F5F5"/>
                </a:highlight>
              </a:rPr>
              <a:t> </a:t>
            </a:r>
            <a:endParaRPr lang="en-US" sz="2100" dirty="0">
              <a:solidFill>
                <a:srgbClr val="444444"/>
              </a:solidFill>
              <a:highlight>
                <a:srgbClr val="F5F5F5"/>
              </a:highlight>
              <a:ea typeface="Calibri"/>
              <a:cs typeface="Calibri"/>
            </a:endParaRPr>
          </a:p>
          <a:p>
            <a:pPr marL="457200" indent="-457200">
              <a:buAutoNum type="arabicPeriod"/>
            </a:pPr>
            <a:r>
              <a:rPr lang="en-US" sz="2100" dirty="0">
                <a:solidFill>
                  <a:srgbClr val="444444"/>
                </a:solidFill>
                <a:highlight>
                  <a:srgbClr val="F5F5F5"/>
                </a:highlight>
              </a:rPr>
              <a:t>Workbook (sample): </a:t>
            </a:r>
            <a:r>
              <a:rPr lang="en-US" sz="2100" dirty="0">
                <a:solidFill>
                  <a:srgbClr val="444444"/>
                </a:solidFill>
                <a:highlight>
                  <a:srgbClr val="F5F5F5"/>
                </a:highlight>
                <a:hlinkClick r:id="rId4"/>
              </a:rPr>
              <a:t>https://docs.google.com/document/d/1fpuhuoSehhJ5B_Q9RMgZizPmXeW96QLT/edit?usp=sharing&amp;ouid=104297975633469088106&amp;rtpof=true&amp;sd=true</a:t>
            </a:r>
            <a:r>
              <a:rPr lang="en-US" sz="2100" dirty="0">
                <a:solidFill>
                  <a:srgbClr val="444444"/>
                </a:solidFill>
                <a:highlight>
                  <a:srgbClr val="F5F5F5"/>
                </a:highlight>
              </a:rPr>
              <a:t>  (or </a:t>
            </a:r>
            <a:r>
              <a:rPr lang="en-US" sz="2100" dirty="0">
                <a:solidFill>
                  <a:srgbClr val="444444"/>
                </a:solidFill>
                <a:highlight>
                  <a:srgbClr val="F5F5F5"/>
                </a:highlight>
                <a:hlinkClick r:id="rId5"/>
              </a:rPr>
              <a:t>https://col.st/orjQ3</a:t>
            </a:r>
            <a:r>
              <a:rPr lang="en-US" sz="2100" dirty="0">
                <a:solidFill>
                  <a:srgbClr val="444444"/>
                </a:solidFill>
                <a:highlight>
                  <a:srgbClr val="F5F5F5"/>
                </a:highlight>
              </a:rPr>
              <a:t>)</a:t>
            </a:r>
            <a:endParaRPr lang="en-US" sz="2100">
              <a:solidFill>
                <a:srgbClr val="444444"/>
              </a:solidFill>
              <a:highlight>
                <a:srgbClr val="F5F5F5"/>
              </a:highlight>
              <a:cs typeface="Calibri"/>
            </a:endParaRPr>
          </a:p>
          <a:p>
            <a:pPr marL="457200" indent="-457200">
              <a:buAutoNum type="arabicPeriod"/>
            </a:pPr>
            <a:r>
              <a:rPr lang="en-US" sz="2100" dirty="0">
                <a:solidFill>
                  <a:srgbClr val="444444"/>
                </a:solidFill>
                <a:highlight>
                  <a:srgbClr val="F5F5F5"/>
                </a:highlight>
              </a:rPr>
              <a:t>Practice observation forms: Classroom Climate or Instructional Strategies (linked in workbook)</a:t>
            </a:r>
            <a:endParaRPr lang="en-US" sz="2100" dirty="0">
              <a:solidFill>
                <a:srgbClr val="444444"/>
              </a:solidFill>
              <a:highlight>
                <a:srgbClr val="F5F5F5"/>
              </a:highlight>
              <a:ea typeface="Calibri"/>
              <a:cs typeface="Calibri"/>
            </a:endParaRPr>
          </a:p>
          <a:p>
            <a:pPr marL="457200" indent="-457200">
              <a:buAutoNum type="arabicPeriod"/>
            </a:pPr>
            <a:r>
              <a:rPr lang="en-US" sz="2100" dirty="0">
                <a:solidFill>
                  <a:srgbClr val="444444"/>
                </a:solidFill>
                <a:highlight>
                  <a:srgbClr val="F5F5F5"/>
                </a:highlight>
              </a:rPr>
              <a:t>Preload video before session</a:t>
            </a:r>
            <a:r>
              <a:rPr lang="en-US" sz="2100" i="0" u="none" strike="noStrike" dirty="0">
                <a:solidFill>
                  <a:srgbClr val="444444"/>
                </a:solidFill>
                <a:effectLst/>
                <a:highlight>
                  <a:srgbClr val="F5F5F5"/>
                </a:highlight>
              </a:rPr>
              <a:t>: </a:t>
            </a:r>
            <a:r>
              <a:rPr lang="en-GB" sz="2100" dirty="0">
                <a:solidFill>
                  <a:srgbClr val="444444"/>
                </a:solidFill>
                <a:highlight>
                  <a:srgbClr val="F5F5F5"/>
                </a:highlight>
                <a:hlinkClick r:id="rId6"/>
              </a:rPr>
              <a:t>https://www.youtube</a:t>
            </a:r>
            <a:r>
              <a:rPr lang="en-GB" sz="2100" b="0" i="0" u="none" strike="noStrike" dirty="0">
                <a:solidFill>
                  <a:srgbClr val="444444"/>
                </a:solidFill>
                <a:effectLst/>
                <a:highlight>
                  <a:srgbClr val="F5F5F5"/>
                </a:highlight>
                <a:hlinkClick r:id="rId6"/>
              </a:rPr>
              <a:t>.</a:t>
            </a:r>
            <a:r>
              <a:rPr lang="en-GB" sz="2100" dirty="0">
                <a:solidFill>
                  <a:srgbClr val="444444"/>
                </a:solidFill>
                <a:highlight>
                  <a:srgbClr val="F5F5F5"/>
                </a:highlight>
                <a:hlinkClick r:id="rId6"/>
              </a:rPr>
              <a:t>com/watch?v=V1ndfAWxib0&amp;t=2s</a:t>
            </a:r>
            <a:r>
              <a:rPr lang="en-GB" sz="2100" u="sng" dirty="0">
                <a:solidFill>
                  <a:srgbClr val="444444"/>
                </a:solidFill>
                <a:highlight>
                  <a:srgbClr val="F5F5F5"/>
                </a:highlight>
              </a:rPr>
              <a:t> </a:t>
            </a:r>
            <a:r>
              <a:rPr lang="en-GB" sz="2100" b="0" i="0" u="sng" strike="noStrike" dirty="0">
                <a:solidFill>
                  <a:srgbClr val="444444"/>
                </a:solidFill>
                <a:effectLst/>
                <a:highlight>
                  <a:srgbClr val="F5F5F5"/>
                </a:highlight>
              </a:rPr>
              <a:t>(</a:t>
            </a:r>
            <a:r>
              <a:rPr lang="en-GB" sz="2100" u="sng" dirty="0">
                <a:solidFill>
                  <a:srgbClr val="444444"/>
                </a:solidFill>
                <a:highlight>
                  <a:srgbClr val="F5F5F5"/>
                </a:highlight>
              </a:rPr>
              <a:t>Classroom Climate</a:t>
            </a:r>
            <a:r>
              <a:rPr lang="en-GB" sz="2100" b="0" i="0" u="sng" strike="noStrike" dirty="0">
                <a:solidFill>
                  <a:srgbClr val="444444"/>
                </a:solidFill>
                <a:effectLst/>
                <a:highlight>
                  <a:srgbClr val="F5F5F5"/>
                </a:highlight>
              </a:rPr>
              <a:t>) </a:t>
            </a:r>
            <a:r>
              <a:rPr lang="en-GB" sz="2100" u="sng" dirty="0">
                <a:solidFill>
                  <a:srgbClr val="444444"/>
                </a:solidFill>
                <a:highlight>
                  <a:srgbClr val="F5F5F5"/>
                </a:highlight>
              </a:rPr>
              <a:t>or </a:t>
            </a:r>
            <a:r>
              <a:rPr lang="en-GB" sz="2100" dirty="0">
                <a:solidFill>
                  <a:srgbClr val="444444"/>
                </a:solidFill>
                <a:highlight>
                  <a:srgbClr val="F5F5F5"/>
                </a:highlight>
                <a:hlinkClick r:id="rId7"/>
              </a:rPr>
              <a:t>https://www.youtube.com/watch?v=sLRgP734J7g&amp;t=257s</a:t>
            </a:r>
            <a:r>
              <a:rPr lang="en-GB" sz="2100" u="sng" dirty="0">
                <a:solidFill>
                  <a:srgbClr val="444444"/>
                </a:solidFill>
                <a:highlight>
                  <a:srgbClr val="F5F5F5"/>
                </a:highlight>
              </a:rPr>
              <a:t> (instructional strategies)</a:t>
            </a:r>
            <a:endParaRPr lang="en-US" sz="2100">
              <a:solidFill>
                <a:srgbClr val="444444"/>
              </a:solidFill>
              <a:highlight>
                <a:srgbClr val="F5F5F5"/>
              </a:highlight>
            </a:endParaRPr>
          </a:p>
          <a:p>
            <a:pPr marL="342900" indent="-342900">
              <a:buFont typeface="Arial,Sans-Serif"/>
              <a:buChar char="•"/>
            </a:pPr>
            <a:endParaRPr lang="en-US">
              <a:solidFill>
                <a:srgbClr val="444444"/>
              </a:solidFill>
              <a:highlight>
                <a:srgbClr val="F5F5F5"/>
              </a:highlight>
            </a:endParaRPr>
          </a:p>
          <a:p>
            <a:pPr marL="342900" indent="-342900">
              <a:buFont typeface="Arial,Sans-Serif"/>
              <a:buChar char="•"/>
            </a:pPr>
            <a:endParaRPr lang="en-US">
              <a:solidFill>
                <a:srgbClr val="444444"/>
              </a:solidFill>
              <a:highlight>
                <a:srgbClr val="F5F5F5"/>
              </a:highlight>
            </a:endParaRPr>
          </a:p>
          <a:p>
            <a:pPr marL="342900" indent="-342900">
              <a:buFont typeface="Arial,Sans-Serif"/>
              <a:buChar char="•"/>
            </a:pPr>
            <a:r>
              <a:rPr lang="en-US" sz="2100" dirty="0">
                <a:solidFill>
                  <a:srgbClr val="444444"/>
                </a:solidFill>
                <a:highlight>
                  <a:srgbClr val="F5F5F5"/>
                </a:highlight>
              </a:rPr>
              <a:t>Teaching Squares </a:t>
            </a:r>
            <a:r>
              <a:rPr lang="en-US" sz="2100" b="0" i="0" u="none" strike="noStrike" dirty="0">
                <a:solidFill>
                  <a:srgbClr val="444444"/>
                </a:solidFill>
                <a:effectLst/>
                <a:highlight>
                  <a:srgbClr val="F5F5F5"/>
                </a:highlight>
              </a:rPr>
              <a:t>is a </a:t>
            </a:r>
            <a:r>
              <a:rPr lang="en-US" sz="2100" dirty="0">
                <a:solidFill>
                  <a:srgbClr val="444444"/>
                </a:solidFill>
                <a:highlight>
                  <a:srgbClr val="F5F5F5"/>
                </a:highlight>
              </a:rPr>
              <a:t>peer observation </a:t>
            </a:r>
            <a:r>
              <a:rPr lang="en-US" sz="2100" b="0" i="0" u="none" strike="noStrike" dirty="0">
                <a:solidFill>
                  <a:srgbClr val="444444"/>
                </a:solidFill>
                <a:effectLst/>
                <a:highlight>
                  <a:srgbClr val="F5F5F5"/>
                </a:highlight>
              </a:rPr>
              <a:t>program</a:t>
            </a:r>
            <a:r>
              <a:rPr lang="en-US" sz="2100" dirty="0">
                <a:solidFill>
                  <a:srgbClr val="444444"/>
                </a:solidFill>
                <a:highlight>
                  <a:srgbClr val="F5F5F5"/>
                </a:highlight>
              </a:rPr>
              <a:t> </a:t>
            </a:r>
            <a:r>
              <a:rPr lang="en-US" sz="2100" b="0" i="0" u="none" strike="noStrike" dirty="0">
                <a:solidFill>
                  <a:srgbClr val="444444"/>
                </a:solidFill>
                <a:effectLst/>
                <a:highlight>
                  <a:srgbClr val="F5F5F5"/>
                </a:highlight>
              </a:rPr>
              <a:t>that </a:t>
            </a:r>
            <a:r>
              <a:rPr lang="en-US" sz="2100" dirty="0">
                <a:solidFill>
                  <a:srgbClr val="444444"/>
                </a:solidFill>
                <a:highlight>
                  <a:srgbClr val="F5F5F5"/>
                </a:highlight>
              </a:rPr>
              <a:t>allows faculty, </a:t>
            </a:r>
            <a:r>
              <a:rPr lang="en-US" sz="2100" b="0" i="0" u="none" strike="noStrike" dirty="0">
                <a:solidFill>
                  <a:srgbClr val="444444"/>
                </a:solidFill>
                <a:effectLst/>
                <a:highlight>
                  <a:srgbClr val="F5F5F5"/>
                </a:highlight>
              </a:rPr>
              <a:t>instructors</a:t>
            </a:r>
            <a:r>
              <a:rPr lang="en-US" sz="2100" dirty="0">
                <a:solidFill>
                  <a:srgbClr val="444444"/>
                </a:solidFill>
                <a:highlight>
                  <a:srgbClr val="F5F5F5"/>
                </a:highlight>
              </a:rPr>
              <a:t>, and GTAs</a:t>
            </a:r>
            <a:r>
              <a:rPr lang="en-US" sz="2100" b="0" i="0" u="none" strike="noStrike" dirty="0">
                <a:solidFill>
                  <a:srgbClr val="444444"/>
                </a:solidFill>
                <a:effectLst/>
                <a:highlight>
                  <a:srgbClr val="F5F5F5"/>
                </a:highlight>
              </a:rPr>
              <a:t> to </a:t>
            </a:r>
            <a:r>
              <a:rPr lang="en-US" sz="2100" dirty="0">
                <a:solidFill>
                  <a:srgbClr val="444444"/>
                </a:solidFill>
                <a:highlight>
                  <a:srgbClr val="F5F5F5"/>
                </a:highlight>
              </a:rPr>
              <a:t>observe, learn from, </a:t>
            </a:r>
            <a:r>
              <a:rPr lang="en-US" sz="2100" b="0" i="0" u="none" strike="noStrike" dirty="0">
                <a:solidFill>
                  <a:srgbClr val="444444"/>
                </a:solidFill>
                <a:effectLst/>
                <a:highlight>
                  <a:srgbClr val="F5F5F5"/>
                </a:highlight>
              </a:rPr>
              <a:t>and </a:t>
            </a:r>
            <a:r>
              <a:rPr lang="en-US" sz="2100" dirty="0">
                <a:solidFill>
                  <a:srgbClr val="444444"/>
                </a:solidFill>
                <a:highlight>
                  <a:srgbClr val="F5F5F5"/>
                </a:highlight>
              </a:rPr>
              <a:t>support each other in their quest to become better instructors. </a:t>
            </a:r>
            <a:endParaRPr lang="en-US" sz="2100" dirty="0">
              <a:solidFill>
                <a:srgbClr val="444444"/>
              </a:solidFill>
              <a:highlight>
                <a:srgbClr val="F5F5F5"/>
              </a:highlight>
              <a:ea typeface="Calibri"/>
              <a:cs typeface="Calibri"/>
            </a:endParaRPr>
          </a:p>
          <a:p>
            <a:pPr marL="342900" indent="-342900">
              <a:buFont typeface="Arial,Sans-Serif"/>
              <a:buChar char="•"/>
            </a:pPr>
            <a:r>
              <a:rPr lang="en-US" sz="2100" dirty="0">
                <a:solidFill>
                  <a:srgbClr val="444444"/>
                </a:solidFill>
                <a:highlight>
                  <a:srgbClr val="F5F5F5"/>
                </a:highlight>
              </a:rPr>
              <a:t>It is designed to be a non-evaluative, supportive, </a:t>
            </a:r>
            <a:r>
              <a:rPr lang="en-US" sz="2100" b="0" i="0" u="none" strike="noStrike" dirty="0">
                <a:solidFill>
                  <a:srgbClr val="444444"/>
                </a:solidFill>
                <a:effectLst/>
                <a:highlight>
                  <a:srgbClr val="F5F5F5"/>
                </a:highlight>
              </a:rPr>
              <a:t>and </a:t>
            </a:r>
            <a:r>
              <a:rPr lang="en-US" sz="2100" dirty="0">
                <a:solidFill>
                  <a:srgbClr val="444444"/>
                </a:solidFill>
                <a:highlight>
                  <a:srgbClr val="F5F5F5"/>
                </a:highlight>
              </a:rPr>
              <a:t>growth-based process</a:t>
            </a:r>
            <a:r>
              <a:rPr lang="en-US" sz="2100" b="0" i="0" u="none" strike="noStrike" dirty="0">
                <a:solidFill>
                  <a:srgbClr val="444444"/>
                </a:solidFill>
                <a:effectLst/>
                <a:highlight>
                  <a:srgbClr val="F5F5F5"/>
                </a:highlight>
              </a:rPr>
              <a:t>.</a:t>
            </a:r>
            <a:r>
              <a:rPr lang="en-US" sz="2100" dirty="0">
                <a:solidFill>
                  <a:srgbClr val="444444"/>
                </a:solidFill>
                <a:highlight>
                  <a:srgbClr val="F5F5F5"/>
                </a:highlight>
              </a:rPr>
              <a:t> </a:t>
            </a:r>
            <a:endParaRPr lang="en-US" sz="2100" b="0" i="0" u="none" strike="noStrike" dirty="0">
              <a:solidFill>
                <a:srgbClr val="444444"/>
              </a:solidFill>
              <a:effectLst/>
              <a:highlight>
                <a:srgbClr val="F5F5F5"/>
              </a:highlight>
              <a:ea typeface="Calibri"/>
              <a:cs typeface="Calibri"/>
            </a:endParaRPr>
          </a:p>
          <a:p>
            <a:pPr marL="342900" indent="-342900">
              <a:buFont typeface="Arial,Sans-Serif"/>
              <a:buChar char="•"/>
            </a:pPr>
            <a:r>
              <a:rPr lang="en-US" sz="2100" dirty="0">
                <a:solidFill>
                  <a:srgbClr val="444444"/>
                </a:solidFill>
                <a:highlight>
                  <a:srgbClr val="F5F5F5"/>
                </a:highlight>
              </a:rPr>
              <a:t>Participants are coached in giving individualized, supportive, and constructive feedback </a:t>
            </a:r>
            <a:r>
              <a:rPr lang="en-US" sz="2100" b="0" i="0" u="none" strike="noStrike" dirty="0">
                <a:solidFill>
                  <a:srgbClr val="444444"/>
                </a:solidFill>
                <a:effectLst/>
                <a:highlight>
                  <a:srgbClr val="F5F5F5"/>
                </a:highlight>
              </a:rPr>
              <a:t>using </a:t>
            </a:r>
            <a:r>
              <a:rPr lang="en-US" sz="2100" dirty="0">
                <a:solidFill>
                  <a:srgbClr val="444444"/>
                </a:solidFill>
                <a:highlight>
                  <a:srgbClr val="F5F5F5"/>
                </a:highlight>
              </a:rPr>
              <a:t>observation forms aligned with </a:t>
            </a:r>
            <a:r>
              <a:rPr lang="en-US" sz="2100" b="0" i="0" u="none" strike="noStrike" dirty="0">
                <a:solidFill>
                  <a:srgbClr val="444444"/>
                </a:solidFill>
                <a:effectLst/>
                <a:highlight>
                  <a:srgbClr val="F5F5F5"/>
                </a:highlight>
              </a:rPr>
              <a:t>the Teaching Effectiveness Framework</a:t>
            </a:r>
            <a:r>
              <a:rPr lang="en-US" sz="2100" dirty="0">
                <a:solidFill>
                  <a:srgbClr val="444444"/>
                </a:solidFill>
                <a:highlight>
                  <a:srgbClr val="F5F5F5"/>
                </a:highlight>
              </a:rPr>
              <a:t>.</a:t>
            </a:r>
            <a:endParaRPr lang="en-US" sz="2100" dirty="0">
              <a:solidFill>
                <a:srgbClr val="444444"/>
              </a:solidFill>
              <a:highlight>
                <a:srgbClr val="F5F5F5"/>
              </a:highlight>
              <a:ea typeface="Calibri"/>
              <a:cs typeface="Calibri"/>
            </a:endParaRPr>
          </a:p>
          <a:p>
            <a:pPr marL="342900" indent="-342900">
              <a:buFont typeface="Arial,Sans-Serif"/>
              <a:buChar char="•"/>
            </a:pPr>
            <a:r>
              <a:rPr lang="en-US" sz="2100" dirty="0">
                <a:solidFill>
                  <a:srgbClr val="444444"/>
                </a:solidFill>
                <a:highlight>
                  <a:srgbClr val="F5F5F5"/>
                </a:highlight>
              </a:rPr>
              <a:t>Through </a:t>
            </a:r>
            <a:r>
              <a:rPr lang="en-US" sz="2100" b="0" i="0" u="none" strike="noStrike" dirty="0">
                <a:solidFill>
                  <a:srgbClr val="444444"/>
                </a:solidFill>
                <a:effectLst/>
                <a:highlight>
                  <a:srgbClr val="F5F5F5"/>
                </a:highlight>
              </a:rPr>
              <a:t>the </a:t>
            </a:r>
            <a:r>
              <a:rPr lang="en-US" sz="2100" dirty="0">
                <a:solidFill>
                  <a:srgbClr val="444444"/>
                </a:solidFill>
                <a:highlight>
                  <a:srgbClr val="F5F5F5"/>
                </a:highlight>
              </a:rPr>
              <a:t>observation process, participants are encouraged to not only give feedback but also reflect on their own practice. Participants will leave with information and materials </a:t>
            </a:r>
            <a:r>
              <a:rPr lang="en-US" sz="2100" b="0" i="0" u="none" strike="noStrike" dirty="0">
                <a:solidFill>
                  <a:srgbClr val="444444"/>
                </a:solidFill>
                <a:effectLst/>
                <a:highlight>
                  <a:srgbClr val="F5F5F5"/>
                </a:highlight>
              </a:rPr>
              <a:t>to </a:t>
            </a:r>
            <a:r>
              <a:rPr lang="en-US" sz="2100" dirty="0">
                <a:solidFill>
                  <a:srgbClr val="444444"/>
                </a:solidFill>
                <a:highlight>
                  <a:srgbClr val="F5F5F5"/>
                </a:highlight>
              </a:rPr>
              <a:t>implement this </a:t>
            </a:r>
            <a:r>
              <a:rPr lang="en-US" sz="2100" b="0" i="0" u="none" strike="noStrike" dirty="0">
                <a:solidFill>
                  <a:srgbClr val="444444"/>
                </a:solidFill>
                <a:effectLst/>
                <a:highlight>
                  <a:srgbClr val="F5F5F5"/>
                </a:highlight>
              </a:rPr>
              <a:t>program</a:t>
            </a:r>
            <a:r>
              <a:rPr lang="en-US" sz="2100" dirty="0">
                <a:solidFill>
                  <a:srgbClr val="444444"/>
                </a:solidFill>
                <a:highlight>
                  <a:srgbClr val="F5F5F5"/>
                </a:highlight>
              </a:rPr>
              <a:t> at their own institutions</a:t>
            </a:r>
            <a:r>
              <a:rPr lang="en-US" sz="2100" b="0" i="0" u="none" strike="noStrike" dirty="0">
                <a:solidFill>
                  <a:srgbClr val="444444"/>
                </a:solidFill>
                <a:effectLst/>
                <a:highlight>
                  <a:srgbClr val="F5F5F5"/>
                </a:highlight>
              </a:rPr>
              <a:t>.</a:t>
            </a:r>
            <a:r>
              <a:rPr lang="en-US" sz="2100" dirty="0">
                <a:solidFill>
                  <a:srgbClr val="444444"/>
                </a:solidFill>
                <a:highlight>
                  <a:srgbClr val="F5F5F5"/>
                </a:highlight>
              </a:rPr>
              <a:t> </a:t>
            </a:r>
            <a:endParaRPr lang="en-US" sz="2100" dirty="0">
              <a:solidFill>
                <a:srgbClr val="444444"/>
              </a:solidFill>
              <a:highlight>
                <a:srgbClr val="F5F5F5"/>
              </a:highlight>
              <a:ea typeface="Calibri"/>
              <a:cs typeface="Calibri"/>
            </a:endParaRPr>
          </a:p>
          <a:p>
            <a:pPr algn="l">
              <a:buNone/>
            </a:pPr>
            <a:endParaRPr lang="en-US" b="0" i="0">
              <a:solidFill>
                <a:srgbClr val="444444"/>
              </a:solidFill>
              <a:effectLst/>
              <a:highlight>
                <a:srgbClr val="F5F5F5"/>
              </a:highlight>
            </a:endParaRPr>
          </a:p>
          <a:p>
            <a:endParaRPr lang="en-US" sz="1000">
              <a:solidFill>
                <a:srgbClr val="444444"/>
              </a:solidFill>
              <a:highlight>
                <a:srgbClr val="F5F5F5"/>
              </a:highlight>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6DF50C9-8AD3-9E42-BB25-4A5E9524820D}" type="slidenum">
              <a:rPr lang="en-US" smtClean="0"/>
              <a:t>1</a:t>
            </a:fld>
            <a:endParaRPr lang="en-US"/>
          </a:p>
        </p:txBody>
      </p:sp>
    </p:spTree>
    <p:extLst>
      <p:ext uri="{BB962C8B-B14F-4D97-AF65-F5344CB8AC3E}">
        <p14:creationId xmlns:p14="http://schemas.microsoft.com/office/powerpoint/2010/main" val="1485110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2600" marR="0" lvl="0" indent="-342900" algn="l" defTabSz="1613733"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GB" sz="2400">
                <a:solidFill>
                  <a:schemeClr val="lt1"/>
                </a:solidFill>
                <a:latin typeface="Arial"/>
                <a:ea typeface="Arial"/>
                <a:cs typeface="Arial"/>
                <a:sym typeface="Arial"/>
              </a:rPr>
              <a:t>At Colorado State, we used the foundation of the TS program from other institutions and added components unique to our institution…</a:t>
            </a:r>
          </a:p>
          <a:p>
            <a:pPr marL="482600" marR="0" lvl="0" indent="-342900" algn="l" defTabSz="1613733"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GB" sz="2400">
                <a:solidFill>
                  <a:schemeClr val="lt1"/>
                </a:solidFill>
                <a:latin typeface="Arial"/>
                <a:ea typeface="Arial"/>
                <a:cs typeface="Arial"/>
                <a:sym typeface="Arial"/>
              </a:rPr>
              <a:t>Teaching Squares is grounded in the Teaching Effectiveness Framework and can be used towards earning a domain in the TEI</a:t>
            </a:r>
          </a:p>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10</a:t>
            </a:fld>
            <a:endParaRPr lang="en-US"/>
          </a:p>
        </p:txBody>
      </p:sp>
    </p:spTree>
    <p:extLst>
      <p:ext uri="{BB962C8B-B14F-4D97-AF65-F5344CB8AC3E}">
        <p14:creationId xmlns:p14="http://schemas.microsoft.com/office/powerpoint/2010/main" val="1149527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marR="0" lvl="0" indent="0" algn="l" defTabSz="1613733" rtl="0" eaLnBrk="1" fontAlgn="auto" latinLnBrk="0" hangingPunct="1">
              <a:lnSpc>
                <a:spcPct val="100000"/>
              </a:lnSpc>
              <a:spcBef>
                <a:spcPts val="0"/>
              </a:spcBef>
              <a:spcAft>
                <a:spcPts val="0"/>
              </a:spcAft>
              <a:buClrTx/>
              <a:buSzPts val="1400"/>
              <a:buFontTx/>
              <a:buNone/>
              <a:tabLst/>
              <a:defRPr/>
            </a:pPr>
            <a:r>
              <a:rPr lang="en-US" sz="1100">
                <a:latin typeface="Poppins"/>
                <a:cs typeface="Poppins"/>
              </a:rPr>
              <a:t>OUTCOME: Recognize how the Teaching Effectiveness Framework is used for observation and reflection</a:t>
            </a:r>
          </a:p>
          <a:p>
            <a:pPr marL="457200" lvl="0" indent="-317500" algn="l" rtl="0">
              <a:lnSpc>
                <a:spcPct val="100000"/>
              </a:lnSpc>
              <a:spcBef>
                <a:spcPts val="0"/>
              </a:spcBef>
              <a:spcAft>
                <a:spcPts val="0"/>
              </a:spcAft>
              <a:buSzPts val="1400"/>
              <a:buChar char="●"/>
            </a:pPr>
            <a:endParaRPr lang="en-GB" sz="1100" b="1" i="0" u="none" strike="noStrike" cap="none">
              <a:solidFill>
                <a:srgbClr val="000000"/>
              </a:solidFill>
              <a:latin typeface="Arial"/>
              <a:ea typeface="Arial"/>
              <a:cs typeface="Arial"/>
              <a:sym typeface="Arial"/>
            </a:endParaRPr>
          </a:p>
          <a:p>
            <a:pPr marL="457200" lvl="0" indent="-317500" algn="l" rtl="0">
              <a:lnSpc>
                <a:spcPct val="100000"/>
              </a:lnSpc>
              <a:spcBef>
                <a:spcPts val="0"/>
              </a:spcBef>
              <a:spcAft>
                <a:spcPts val="0"/>
              </a:spcAft>
              <a:buSzPts val="1400"/>
              <a:buChar char="●"/>
            </a:pPr>
            <a:endParaRPr lang="en-GB" sz="1100" b="1" i="0" u="none" strike="noStrike" cap="none">
              <a:solidFill>
                <a:srgbClr val="000000"/>
              </a:solidFill>
              <a:latin typeface="Arial"/>
              <a:ea typeface="Arial"/>
              <a:cs typeface="Arial"/>
              <a:sym typeface="Arial"/>
            </a:endParaRPr>
          </a:p>
          <a:p>
            <a:pPr marL="457200" lvl="0" indent="-317500" algn="l" rtl="0">
              <a:lnSpc>
                <a:spcPct val="100000"/>
              </a:lnSpc>
              <a:spcBef>
                <a:spcPts val="0"/>
              </a:spcBef>
              <a:spcAft>
                <a:spcPts val="0"/>
              </a:spcAft>
              <a:buSzPts val="1400"/>
              <a:buChar char="●"/>
            </a:pPr>
            <a:r>
              <a:rPr lang="en-GB" sz="1100" b="1" i="0" u="none" strike="noStrike" cap="none">
                <a:solidFill>
                  <a:srgbClr val="000000"/>
                </a:solidFill>
                <a:latin typeface="Arial"/>
                <a:ea typeface="Arial"/>
                <a:cs typeface="Arial"/>
                <a:sym typeface="Arial"/>
              </a:rPr>
              <a:t>[end at 11:40]</a:t>
            </a:r>
            <a:endParaRPr b="0"/>
          </a:p>
          <a:p>
            <a:pPr marL="457200" lvl="0"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Framework and goal setting: </a:t>
            </a:r>
            <a:endParaRPr b="0"/>
          </a:p>
          <a:p>
            <a:pPr marL="914400" lvl="1"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Share summary/cover sheet (pie) with description of each lens - Question: Which two are most exciting/intriguing to you and why? Be prepared to share with a partner</a:t>
            </a:r>
            <a:endParaRPr/>
          </a:p>
          <a:p>
            <a:pPr marL="914400" lvl="1"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Think-pair-share</a:t>
            </a:r>
            <a:endParaRPr/>
          </a:p>
          <a:p>
            <a:pPr marL="914400" lvl="1"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Narrow it down to one</a:t>
            </a:r>
            <a:endParaRPr/>
          </a:p>
          <a:p>
            <a:pPr marL="914400" lvl="1"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Distribute Framework</a:t>
            </a:r>
            <a:endParaRPr/>
          </a:p>
          <a:p>
            <a:pPr marL="914400" lvl="1"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Read through the framework, highlight what might be a goal for you for that ONE lens</a:t>
            </a:r>
            <a:endParaRPr/>
          </a:p>
          <a:p>
            <a:pPr marL="457200" lvl="0"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(TB) handout pg. 3</a:t>
            </a:r>
            <a:endParaRPr b="0"/>
          </a:p>
          <a:p>
            <a:pPr marL="457200" lvl="0"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The TEF is the 7 interrelated domains that given us a common language and tools allowing us to talk about teaching, develop teaching effectiveness and evaluate teaching at CSU. </a:t>
            </a:r>
            <a:endParaRPr b="0"/>
          </a:p>
          <a:p>
            <a:pPr marL="457200" lvl="0"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It was developed by us and 2 colleagues from TILT.</a:t>
            </a:r>
            <a:endParaRPr b="0"/>
          </a:p>
          <a:p>
            <a:pPr marL="457200" lvl="0"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 It’s grounded in evidence-based teaching practices, more </a:t>
            </a:r>
            <a:r>
              <a:rPr lang="en-GB" sz="1100" b="0" i="0" u="none" strike="noStrike" cap="none" err="1">
                <a:solidFill>
                  <a:srgbClr val="000000"/>
                </a:solidFill>
                <a:latin typeface="Arial"/>
                <a:ea typeface="Arial"/>
                <a:cs typeface="Arial"/>
                <a:sym typeface="Arial"/>
              </a:rPr>
              <a:t>deets</a:t>
            </a:r>
            <a:r>
              <a:rPr lang="en-GB" sz="1100" b="0" i="0" u="none" strike="noStrike" cap="none">
                <a:solidFill>
                  <a:srgbClr val="000000"/>
                </a:solidFill>
                <a:latin typeface="Arial"/>
                <a:ea typeface="Arial"/>
                <a:cs typeface="Arial"/>
                <a:sym typeface="Arial"/>
              </a:rPr>
              <a:t> on website that we’ll share at the end of the session.</a:t>
            </a:r>
            <a:endParaRPr b="0"/>
          </a:p>
          <a:p>
            <a:pPr marL="457200" lvl="0" indent="-317500" algn="l" rtl="0">
              <a:lnSpc>
                <a:spcPct val="100000"/>
              </a:lnSpc>
              <a:spcBef>
                <a:spcPts val="0"/>
              </a:spcBef>
              <a:spcAft>
                <a:spcPts val="0"/>
              </a:spcAft>
              <a:buSzPts val="1400"/>
              <a:buChar char="●"/>
            </a:pPr>
            <a:br>
              <a:rPr lang="en-GB"/>
            </a:b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None/>
            </a:pPr>
            <a:endParaRPr u="sng">
              <a:solidFill>
                <a:schemeClr val="hlink"/>
              </a:solidFill>
              <a:hlinkClick r:id="rId3"/>
            </a:endParaRPr>
          </a:p>
          <a:p>
            <a:pPr marL="139700" lvl="0" indent="0" algn="l" rtl="0">
              <a:lnSpc>
                <a:spcPct val="100000"/>
              </a:lnSpc>
              <a:spcBef>
                <a:spcPts val="0"/>
              </a:spcBef>
              <a:spcAft>
                <a:spcPts val="0"/>
              </a:spcAft>
              <a:buSzPts val="1400"/>
              <a:buNone/>
            </a:pPr>
            <a:r>
              <a:rPr lang="en-GB" sz="1100" b="1" i="0" u="none" strike="noStrike" cap="none">
                <a:solidFill>
                  <a:srgbClr val="000000"/>
                </a:solidFill>
                <a:latin typeface="Arial"/>
                <a:ea typeface="Arial"/>
                <a:cs typeface="Arial"/>
                <a:sym typeface="Arial"/>
              </a:rPr>
              <a:t>Practice observations</a:t>
            </a:r>
            <a:endParaRPr b="0"/>
          </a:p>
          <a:p>
            <a:pPr marL="457200" lvl="0"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Fill out observation sheet for one example, two if time</a:t>
            </a:r>
          </a:p>
          <a:p>
            <a:pPr marL="457200" lvl="0" indent="-317500" algn="l" rtl="0">
              <a:lnSpc>
                <a:spcPct val="100000"/>
              </a:lnSpc>
              <a:spcBef>
                <a:spcPts val="0"/>
              </a:spcBef>
              <a:spcAft>
                <a:spcPts val="0"/>
              </a:spcAft>
              <a:buSzPts val="1400"/>
              <a:buChar char="●"/>
            </a:pPr>
            <a:r>
              <a:rPr lang="en-GB" sz="1100" b="0" i="0" u="none" strike="noStrike" cap="none">
                <a:solidFill>
                  <a:srgbClr val="000000"/>
                </a:solidFill>
                <a:latin typeface="Arial"/>
                <a:cs typeface="Arial"/>
                <a:sym typeface="Arial"/>
              </a:rPr>
              <a:t>Practice Observations:</a:t>
            </a:r>
          </a:p>
          <a:p>
            <a:pPr marL="1264067" lvl="1" indent="-317500" algn="l" rtl="0">
              <a:lnSpc>
                <a:spcPct val="100000"/>
              </a:lnSpc>
              <a:spcBef>
                <a:spcPts val="0"/>
              </a:spcBef>
              <a:spcAft>
                <a:spcPts val="0"/>
              </a:spcAft>
              <a:buSzPts val="1400"/>
              <a:buChar char="●"/>
            </a:pPr>
            <a:r>
              <a:rPr lang="en-GB" b="0" i="0" u="none" strike="noStrike" cap="none">
                <a:solidFill>
                  <a:srgbClr val="000000"/>
                </a:solidFill>
                <a:latin typeface="Arial"/>
                <a:cs typeface="Arial"/>
                <a:sym typeface="Arial"/>
              </a:rPr>
              <a:t>Classroom Climate- https://</a:t>
            </a:r>
            <a:r>
              <a:rPr lang="en-GB" b="0" i="0" u="none" strike="noStrike" cap="none" err="1">
                <a:solidFill>
                  <a:srgbClr val="000000"/>
                </a:solidFill>
                <a:latin typeface="Arial"/>
                <a:cs typeface="Arial"/>
                <a:sym typeface="Arial"/>
              </a:rPr>
              <a:t>drive.google.com</a:t>
            </a:r>
            <a:r>
              <a:rPr lang="en-GB" b="0" i="0" u="none" strike="noStrike" cap="none">
                <a:solidFill>
                  <a:srgbClr val="000000"/>
                </a:solidFill>
                <a:latin typeface="Arial"/>
                <a:cs typeface="Arial"/>
                <a:sym typeface="Arial"/>
              </a:rPr>
              <a:t>/file/d/1KSjX1b3FteVwQjp2xTms8Han6EbvJATD/</a:t>
            </a:r>
            <a:r>
              <a:rPr lang="en-GB" b="0" i="0" u="none" strike="noStrike" cap="none" err="1">
                <a:solidFill>
                  <a:srgbClr val="000000"/>
                </a:solidFill>
                <a:latin typeface="Arial"/>
                <a:cs typeface="Arial"/>
                <a:sym typeface="Arial"/>
              </a:rPr>
              <a:t>view?usp</a:t>
            </a:r>
            <a:r>
              <a:rPr lang="en-GB" b="0" i="0" u="none" strike="noStrike" cap="none">
                <a:solidFill>
                  <a:srgbClr val="000000"/>
                </a:solidFill>
                <a:latin typeface="Arial"/>
                <a:cs typeface="Arial"/>
                <a:sym typeface="Arial"/>
              </a:rPr>
              <a:t>=sharing </a:t>
            </a:r>
          </a:p>
          <a:p>
            <a:pPr marL="1264067" lvl="1" indent="-317500" algn="l" rtl="0">
              <a:lnSpc>
                <a:spcPct val="100000"/>
              </a:lnSpc>
              <a:spcBef>
                <a:spcPts val="0"/>
              </a:spcBef>
              <a:spcAft>
                <a:spcPts val="0"/>
              </a:spcAft>
              <a:buSzPts val="1400"/>
              <a:buChar char="●"/>
            </a:pPr>
            <a:r>
              <a:rPr lang="en-GB" b="0" i="0" u="none" strike="noStrike" cap="none">
                <a:solidFill>
                  <a:srgbClr val="000000"/>
                </a:solidFill>
                <a:latin typeface="Arial"/>
                <a:cs typeface="Arial"/>
                <a:sym typeface="Arial"/>
              </a:rPr>
              <a:t>Instructional Strategies - https://</a:t>
            </a:r>
            <a:r>
              <a:rPr lang="en-GB" b="0" i="0" u="none" strike="noStrike" cap="none" err="1">
                <a:solidFill>
                  <a:srgbClr val="000000"/>
                </a:solidFill>
                <a:latin typeface="Arial"/>
                <a:cs typeface="Arial"/>
                <a:sym typeface="Arial"/>
              </a:rPr>
              <a:t>drive.google.com</a:t>
            </a:r>
            <a:r>
              <a:rPr lang="en-GB" b="0" i="0" u="none" strike="noStrike" cap="none">
                <a:solidFill>
                  <a:srgbClr val="000000"/>
                </a:solidFill>
                <a:latin typeface="Arial"/>
                <a:cs typeface="Arial"/>
                <a:sym typeface="Arial"/>
              </a:rPr>
              <a:t>/file/d/14u4Zhd49o-TdAAlVXAW13ASgCUFoGyNh/</a:t>
            </a:r>
            <a:r>
              <a:rPr lang="en-GB" b="0" i="0" u="none" strike="noStrike" cap="none" err="1">
                <a:solidFill>
                  <a:srgbClr val="000000"/>
                </a:solidFill>
                <a:latin typeface="Arial"/>
                <a:cs typeface="Arial"/>
                <a:sym typeface="Arial"/>
              </a:rPr>
              <a:t>view?usp</a:t>
            </a:r>
            <a:r>
              <a:rPr lang="en-GB" b="0" i="0" u="none" strike="noStrike" cap="none">
                <a:solidFill>
                  <a:srgbClr val="000000"/>
                </a:solidFill>
                <a:latin typeface="Arial"/>
                <a:cs typeface="Arial"/>
                <a:sym typeface="Arial"/>
              </a:rPr>
              <a:t>=sharing</a:t>
            </a:r>
            <a:endParaRPr/>
          </a:p>
          <a:p>
            <a:pPr marL="457200" lvl="0" indent="-317500" algn="l" rtl="0">
              <a:lnSpc>
                <a:spcPct val="100000"/>
              </a:lnSpc>
              <a:spcBef>
                <a:spcPts val="0"/>
              </a:spcBef>
              <a:spcAft>
                <a:spcPts val="0"/>
              </a:spcAft>
              <a:buSzPts val="1400"/>
              <a:buNone/>
            </a:pPr>
            <a:endParaRPr u="sng">
              <a:solidFill>
                <a:schemeClr val="hlink"/>
              </a:solidFill>
              <a:hlinkClick r:id="" action="ppaction://noaction"/>
            </a:endParaRPr>
          </a:p>
          <a:p>
            <a:pPr marL="457200" lvl="0" indent="-317500" algn="l" rtl="0">
              <a:lnSpc>
                <a:spcPct val="100000"/>
              </a:lnSpc>
              <a:spcBef>
                <a:spcPts val="0"/>
              </a:spcBef>
              <a:spcAft>
                <a:spcPts val="0"/>
              </a:spcAft>
              <a:buSzPts val="1400"/>
              <a:buNone/>
            </a:pPr>
            <a:r>
              <a:rPr lang="en-GB" u="sng">
                <a:solidFill>
                  <a:schemeClr val="hlink"/>
                </a:solidFill>
                <a:hlinkClick r:id="rId3"/>
              </a:rPr>
              <a:t>https://www.youtube.com/watch?v=V1ndfAWxib0&amp;t=2s</a:t>
            </a:r>
            <a:r>
              <a:rPr lang="en-GB" u="sng">
                <a:solidFill>
                  <a:schemeClr val="hlink"/>
                </a:solidFill>
              </a:rPr>
              <a:t> (Classroom Climate)</a:t>
            </a:r>
            <a:endParaRPr/>
          </a:p>
          <a:p>
            <a:pPr marL="457200" lvl="0" indent="-317500" algn="l" rtl="0">
              <a:lnSpc>
                <a:spcPct val="100000"/>
              </a:lnSpc>
              <a:spcBef>
                <a:spcPts val="0"/>
              </a:spcBef>
              <a:spcAft>
                <a:spcPts val="0"/>
              </a:spcAft>
              <a:buSzPts val="1400"/>
              <a:buNone/>
            </a:pPr>
            <a:endParaRPr/>
          </a:p>
          <a:p>
            <a:pPr marL="457200" lvl="0" indent="-317500" algn="l">
              <a:lnSpc>
                <a:spcPct val="100000"/>
              </a:lnSpc>
              <a:spcBef>
                <a:spcPts val="0"/>
              </a:spcBef>
              <a:spcAft>
                <a:spcPts val="0"/>
              </a:spcAft>
              <a:buNone/>
            </a:pPr>
            <a:r>
              <a:rPr lang="en-GB" u="sng">
                <a:solidFill>
                  <a:srgbClr val="2200CC"/>
                </a:solidFill>
                <a:hlinkClick r:id="rId4"/>
              </a:rPr>
              <a:t>https://www.youtube.com/watch?v=sLRgP734J7g&amp;t=257s</a:t>
            </a:r>
            <a:r>
              <a:rPr lang="en-GB" u="sng">
                <a:solidFill>
                  <a:srgbClr val="2200CC"/>
                </a:solidFill>
              </a:rPr>
              <a:t>   (Instructional Strategies)</a:t>
            </a:r>
          </a:p>
          <a:p>
            <a:pPr marL="457200" lvl="0" indent="-317500" algn="l">
              <a:lnSpc>
                <a:spcPct val="100000"/>
              </a:lnSpc>
              <a:spcBef>
                <a:spcPts val="0"/>
              </a:spcBef>
              <a:spcAft>
                <a:spcPts val="0"/>
              </a:spcAft>
              <a:buNone/>
            </a:pPr>
            <a:endParaRPr lang="en-GB" u="sng">
              <a:solidFill>
                <a:srgbClr val="2200CC"/>
              </a:solidFill>
            </a:endParaRPr>
          </a:p>
          <a:p>
            <a:pPr marL="457200" lvl="0" indent="-317500" algn="l">
              <a:lnSpc>
                <a:spcPct val="100000"/>
              </a:lnSpc>
              <a:spcBef>
                <a:spcPts val="0"/>
              </a:spcBef>
              <a:spcAft>
                <a:spcPts val="0"/>
              </a:spcAft>
              <a:buNone/>
            </a:pPr>
            <a:endParaRPr lang="en-GB" u="sng">
              <a:solidFill>
                <a:srgbClr val="2200CC"/>
              </a:solidFill>
            </a:endParaRPr>
          </a:p>
          <a:p>
            <a:pPr marL="457200" lvl="0" indent="-317500" algn="l">
              <a:lnSpc>
                <a:spcPct val="100000"/>
              </a:lnSpc>
              <a:spcBef>
                <a:spcPts val="0"/>
              </a:spcBef>
              <a:spcAft>
                <a:spcPts val="0"/>
              </a:spcAft>
              <a:buNone/>
            </a:pPr>
            <a:r>
              <a:rPr lang="en-GB" u="sng">
                <a:solidFill>
                  <a:srgbClr val="2200CC"/>
                </a:solidFill>
              </a:rPr>
              <a:t>Check the book from Amy for observation practice…</a:t>
            </a:r>
            <a:endParaRPr/>
          </a:p>
          <a:p>
            <a:pPr marL="457200" lvl="0" indent="-31750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1373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a:latin typeface="Poppins"/>
                <a:cs typeface="Poppins"/>
              </a:rPr>
              <a:t>Next Steps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You have a few minutes to set up your pre-observation meeting. Bring your review forms.</a:t>
            </a:r>
            <a:endParaRPr lang="en-US" sz="2100">
              <a:ea typeface="Calibri"/>
              <a:cs typeface="Calibri"/>
            </a:endParaRPr>
          </a:p>
        </p:txBody>
      </p:sp>
      <p:sp>
        <p:nvSpPr>
          <p:cNvPr id="4" name="Slide Number Placeholder 3"/>
          <p:cNvSpPr>
            <a:spLocks noGrp="1"/>
          </p:cNvSpPr>
          <p:nvPr>
            <p:ph type="sldNum" sz="quarter" idx="5"/>
          </p:nvPr>
        </p:nvSpPr>
        <p:spPr/>
        <p:txBody>
          <a:bodyPr/>
          <a:lstStyle/>
          <a:p>
            <a:fld id="{1A032F50-0B60-B34B-8422-4E195A5AE2C1}" type="slidenum">
              <a:rPr lang="en-US" smtClean="0"/>
              <a:t>13</a:t>
            </a:fld>
            <a:endParaRPr lang="en-US"/>
          </a:p>
        </p:txBody>
      </p:sp>
    </p:spTree>
    <p:extLst>
      <p:ext uri="{BB962C8B-B14F-4D97-AF65-F5344CB8AC3E}">
        <p14:creationId xmlns:p14="http://schemas.microsoft.com/office/powerpoint/2010/main" val="3714382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marR="0" lvl="0" indent="0" algn="l" defTabSz="1613733" rtl="0" eaLnBrk="1" fontAlgn="auto" latinLnBrk="0" hangingPunct="1">
              <a:lnSpc>
                <a:spcPct val="100000"/>
              </a:lnSpc>
              <a:spcBef>
                <a:spcPts val="0"/>
              </a:spcBef>
              <a:spcAft>
                <a:spcPts val="0"/>
              </a:spcAft>
              <a:buClrTx/>
              <a:buSzPts val="1400"/>
              <a:buFontTx/>
              <a:buNone/>
              <a:tabLst/>
              <a:defRPr/>
            </a:pPr>
            <a:r>
              <a:rPr lang="en-GB" sz="1100" b="0" i="0" u="none" strike="noStrike" cap="none">
                <a:solidFill>
                  <a:srgbClr val="000000"/>
                </a:solidFill>
                <a:latin typeface="Arial"/>
                <a:ea typeface="Arial"/>
                <a:cs typeface="Arial"/>
                <a:sym typeface="Arial"/>
              </a:rPr>
              <a:t>At the start of the session, we asked you  to write down 2 different things you require when working with people you don’t know well. While you were engaging in the practice observation, we organized </a:t>
            </a:r>
            <a:r>
              <a:rPr lang="en-GB" sz="1100" b="0" i="0" u="none" strike="noStrike" cap="none">
                <a:solidFill>
                  <a:srgbClr val="000000"/>
                </a:solidFill>
                <a:latin typeface="Arial"/>
                <a:cs typeface="Arial"/>
                <a:sym typeface="Arial"/>
              </a:rPr>
              <a:t>them into groupings. </a:t>
            </a:r>
          </a:p>
          <a:p>
            <a:pPr marL="139700" marR="0" lvl="0" indent="0" algn="l" defTabSz="1613733" rtl="0" eaLnBrk="1" fontAlgn="auto" latinLnBrk="0" hangingPunct="1">
              <a:lnSpc>
                <a:spcPct val="100000"/>
              </a:lnSpc>
              <a:spcBef>
                <a:spcPts val="0"/>
              </a:spcBef>
              <a:spcAft>
                <a:spcPts val="0"/>
              </a:spcAft>
              <a:buClrTx/>
              <a:buSzPts val="1400"/>
              <a:buFontTx/>
              <a:buNone/>
              <a:tabLst/>
              <a:defRPr/>
            </a:pPr>
            <a:endParaRPr lang="en-GB" sz="1100" b="0" i="0" u="none" strike="noStrike" cap="none">
              <a:solidFill>
                <a:srgbClr val="000000"/>
              </a:solidFill>
              <a:latin typeface="Arial"/>
              <a:ea typeface="Arial"/>
              <a:cs typeface="Arial"/>
              <a:sym typeface="Arial"/>
            </a:endParaRPr>
          </a:p>
          <a:p>
            <a:pPr marL="139700" marR="0" lvl="0" indent="0" algn="l" defTabSz="1613733" rtl="0" eaLnBrk="1" fontAlgn="auto" latinLnBrk="0" hangingPunct="1">
              <a:lnSpc>
                <a:spcPct val="100000"/>
              </a:lnSpc>
              <a:spcBef>
                <a:spcPts val="0"/>
              </a:spcBef>
              <a:spcAft>
                <a:spcPts val="0"/>
              </a:spcAft>
              <a:buClrTx/>
              <a:buSzPts val="1400"/>
              <a:buFontTx/>
              <a:buNone/>
              <a:tabLst/>
              <a:defRPr/>
            </a:pPr>
            <a:r>
              <a:rPr lang="en-US" sz="1100" b="0" i="0" u="none" strike="noStrike" cap="none">
                <a:solidFill>
                  <a:srgbClr val="000000"/>
                </a:solidFill>
                <a:latin typeface="Arial"/>
                <a:ea typeface="Arial"/>
                <a:cs typeface="Arial"/>
                <a:sym typeface="Arial"/>
              </a:rPr>
              <a:t>This is the compiled list. Do you agree to abide by this community agreement?  </a:t>
            </a:r>
          </a:p>
          <a:p>
            <a:pPr marL="139700" marR="0" lvl="0" indent="0" algn="l" defTabSz="1613733" rtl="0" eaLnBrk="1" fontAlgn="auto" latinLnBrk="0" hangingPunct="1">
              <a:lnSpc>
                <a:spcPct val="100000"/>
              </a:lnSpc>
              <a:spcBef>
                <a:spcPts val="0"/>
              </a:spcBef>
              <a:spcAft>
                <a:spcPts val="0"/>
              </a:spcAft>
              <a:buClrTx/>
              <a:buSzPts val="1400"/>
              <a:buFontTx/>
              <a:buNone/>
              <a:tabLst/>
              <a:defRPr/>
            </a:pPr>
            <a:endParaRPr lang="en-US" sz="1100" b="0" i="0" u="none" strike="noStrike" cap="none">
              <a:solidFill>
                <a:srgbClr val="000000"/>
              </a:solidFill>
              <a:latin typeface="Arial"/>
              <a:cs typeface="Arial"/>
              <a:sym typeface="Arial"/>
            </a:endParaRPr>
          </a:p>
          <a:p>
            <a:pPr marL="139700" marR="0" lvl="0" indent="0" algn="l" defTabSz="1613733" rtl="0" eaLnBrk="1" fontAlgn="auto" latinLnBrk="0" hangingPunct="1">
              <a:lnSpc>
                <a:spcPct val="100000"/>
              </a:lnSpc>
              <a:spcBef>
                <a:spcPts val="0"/>
              </a:spcBef>
              <a:spcAft>
                <a:spcPts val="0"/>
              </a:spcAft>
              <a:buClrTx/>
              <a:buSzPts val="1400"/>
              <a:buFontTx/>
              <a:buNone/>
              <a:tabLst/>
              <a:defRPr/>
            </a:pPr>
            <a:r>
              <a:rPr lang="en-GB" sz="1100" b="0" i="0" u="none" strike="noStrike" cap="none">
                <a:solidFill>
                  <a:srgbClr val="000000"/>
                </a:solidFill>
                <a:latin typeface="Arial"/>
                <a:cs typeface="Arial"/>
                <a:sym typeface="Arial"/>
              </a:rPr>
              <a:t>We’ll revisit them from time to time.</a:t>
            </a:r>
            <a:endParaRPr lang="en-GB" sz="1100"/>
          </a:p>
          <a:p>
            <a:pPr marL="139700" lvl="0" indent="0" algn="l" rtl="0">
              <a:lnSpc>
                <a:spcPct val="100000"/>
              </a:lnSpc>
              <a:spcBef>
                <a:spcPts val="0"/>
              </a:spcBef>
              <a:spcAft>
                <a:spcPts val="0"/>
              </a:spcAft>
              <a:buSzPts val="1400"/>
              <a:buNone/>
            </a:pPr>
            <a:endParaRPr lang="en-US" sz="1100" b="0" i="0" u="none" strike="noStrike" cap="none">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endParaRPr lang="en-US" sz="1100" b="0" i="0" u="none" strike="noStrike" cap="none">
              <a:solidFill>
                <a:srgbClr val="000000"/>
              </a:solidFill>
              <a:latin typeface="Arial"/>
              <a:cs typeface="Arial"/>
              <a:sym typeface="Arial"/>
            </a:endParaRPr>
          </a:p>
        </p:txBody>
      </p:sp>
    </p:spTree>
    <p:extLst>
      <p:ext uri="{BB962C8B-B14F-4D97-AF65-F5344CB8AC3E}">
        <p14:creationId xmlns:p14="http://schemas.microsoft.com/office/powerpoint/2010/main" val="2297394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15</a:t>
            </a:fld>
            <a:endParaRPr lang="en-US"/>
          </a:p>
        </p:txBody>
      </p:sp>
    </p:spTree>
    <p:extLst>
      <p:ext uri="{BB962C8B-B14F-4D97-AF65-F5344CB8AC3E}">
        <p14:creationId xmlns:p14="http://schemas.microsoft.com/office/powerpoint/2010/main" val="1023295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16</a:t>
            </a:fld>
            <a:endParaRPr lang="en-US"/>
          </a:p>
        </p:txBody>
      </p:sp>
    </p:spTree>
    <p:extLst>
      <p:ext uri="{BB962C8B-B14F-4D97-AF65-F5344CB8AC3E}">
        <p14:creationId xmlns:p14="http://schemas.microsoft.com/office/powerpoint/2010/main" val="3569049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17</a:t>
            </a:fld>
            <a:endParaRPr lang="en-US"/>
          </a:p>
        </p:txBody>
      </p:sp>
    </p:spTree>
    <p:extLst>
      <p:ext uri="{BB962C8B-B14F-4D97-AF65-F5344CB8AC3E}">
        <p14:creationId xmlns:p14="http://schemas.microsoft.com/office/powerpoint/2010/main" val="3342034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61373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a:solidFill>
                  <a:srgbClr val="000000"/>
                </a:solidFill>
                <a:effectLst/>
                <a:latin typeface="Calibri" panose="020F0502020204030204" pitchFamily="34" charset="0"/>
              </a:rPr>
              <a:t>Workshop outcomes include:</a:t>
            </a:r>
            <a:endParaRPr lang="en-US"/>
          </a:p>
          <a:p>
            <a:pPr marL="1149350" marR="0" lvl="1" indent="-342900" algn="l" defTabSz="161373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dirty="0">
                <a:solidFill>
                  <a:srgbClr val="000000"/>
                </a:solidFill>
                <a:effectLst/>
                <a:latin typeface="Calibri"/>
                <a:ea typeface="Calibri"/>
                <a:cs typeface="Calibri"/>
              </a:rPr>
              <a:t>Talk about the TS program philosophy</a:t>
            </a:r>
          </a:p>
          <a:p>
            <a:pPr marL="1149350" marR="0" lvl="1" indent="-342900" algn="l" defTabSz="161373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dirty="0">
                <a:solidFill>
                  <a:srgbClr val="000000"/>
                </a:solidFill>
                <a:effectLst/>
                <a:latin typeface="Calibri"/>
                <a:ea typeface="Calibri"/>
                <a:cs typeface="Calibri"/>
              </a:rPr>
              <a:t>Explain the TS structure</a:t>
            </a:r>
          </a:p>
          <a:p>
            <a:pPr marL="1149350" marR="0" lvl="1" indent="-342900" algn="l" defTabSz="161373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dirty="0">
                <a:solidFill>
                  <a:srgbClr val="000000"/>
                </a:solidFill>
                <a:effectLst/>
                <a:latin typeface="Calibri"/>
                <a:ea typeface="Calibri"/>
                <a:cs typeface="Calibri"/>
              </a:rPr>
              <a:t>Discuss the benefits of peer observation and personal reflection</a:t>
            </a:r>
          </a:p>
          <a:p>
            <a:pPr marL="1149350" marR="0" lvl="1" indent="-342900" algn="l" defTabSz="161373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dirty="0">
                <a:solidFill>
                  <a:srgbClr val="000000"/>
                </a:solidFill>
                <a:effectLst/>
                <a:latin typeface="Calibri"/>
                <a:ea typeface="Calibri"/>
                <a:cs typeface="Calibri"/>
              </a:rPr>
              <a:t>Recognize how the CSU TEF is used for observation &amp; reflection</a:t>
            </a:r>
          </a:p>
          <a:p>
            <a:pPr marL="1149350" marR="0" lvl="1" indent="-342900" algn="l" defTabSz="161373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dirty="0">
                <a:solidFill>
                  <a:srgbClr val="000000"/>
                </a:solidFill>
                <a:effectLst/>
                <a:latin typeface="Calibri"/>
                <a:ea typeface="Calibri"/>
                <a:cs typeface="Calibri"/>
              </a:rPr>
              <a:t>Be able to implement a TS program at your institution</a:t>
            </a:r>
          </a:p>
          <a:p>
            <a:pPr marL="342900" marR="0" lvl="0" indent="-342900" algn="l" defTabSz="161373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t>Today you will learn about our Teaching Squares program by engaging in the kick-off session that we run with our faculty. This typically is a 90-minute session but we’re going to run a speed round so l</a:t>
            </a:r>
            <a:r>
              <a:rPr lang="en-US" sz="2000" b="0" i="0" u="none" strike="noStrike" dirty="0" err="1">
                <a:solidFill>
                  <a:srgbClr val="000000"/>
                </a:solidFill>
                <a:effectLst/>
                <a:latin typeface="Calibri"/>
                <a:ea typeface="Calibri"/>
                <a:cs typeface="Calibri"/>
              </a:rPr>
              <a:t>et’s</a:t>
            </a:r>
            <a:r>
              <a:rPr lang="en-US" sz="2000" b="0" i="0" u="none" strike="noStrike" dirty="0">
                <a:solidFill>
                  <a:srgbClr val="000000"/>
                </a:solidFill>
                <a:effectLst/>
                <a:latin typeface="Calibri"/>
                <a:ea typeface="Calibri"/>
                <a:cs typeface="Calibri"/>
              </a:rPr>
              <a:t> get started!</a:t>
            </a:r>
          </a:p>
          <a:p>
            <a:pPr marL="342900" marR="0" lvl="0" indent="-342900" algn="l" defTabSz="161373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i="0" u="none" strike="noStrike">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Name Tent - name, dept, 1 teaching strength</a:t>
            </a:r>
            <a:r>
              <a:rPr lang="en-US" sz="1800" b="0" i="0" dirty="0">
                <a:solidFill>
                  <a:srgbClr val="444444"/>
                </a:solidFill>
                <a:effectLst/>
                <a:highlight>
                  <a:srgbClr val="F5F5F5"/>
                </a:highlight>
                <a:latin typeface="Arial"/>
                <a:cs typeface="Arial"/>
              </a:rPr>
              <a:t>​</a:t>
            </a: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Find an Uncommon Commonality among group members</a:t>
            </a:r>
            <a:endParaRPr lang="en-US" sz="1800" b="0" i="0" dirty="0">
              <a:solidFill>
                <a:srgbClr val="444444"/>
              </a:solidFill>
              <a:effectLst/>
              <a:highlight>
                <a:srgbClr val="F5F5F5"/>
              </a:highlight>
              <a:latin typeface="Arial"/>
              <a:cs typeface="Arial"/>
            </a:endParaRPr>
          </a:p>
          <a:p>
            <a:pPr marL="342900" marR="0" lvl="0" indent="-342900" algn="l" defTabSz="161373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i="0" u="none" strike="noStrike">
              <a:solidFill>
                <a:srgbClr val="000000"/>
              </a:solidFill>
              <a:effectLst/>
              <a:latin typeface="Calibri" panose="020F0502020204030204" pitchFamily="34" charset="0"/>
            </a:endParaRPr>
          </a:p>
          <a:p>
            <a:pPr marL="342900" marR="0" lvl="0" indent="-342900" algn="l" defTabSz="161373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i="0">
              <a:solidFill>
                <a:srgbClr val="000000"/>
              </a:solidFill>
              <a:effectLst/>
              <a:latin typeface="Calibri" panose="020F0502020204030204" pitchFamily="34" charset="0"/>
            </a:endParaRPr>
          </a:p>
          <a:p>
            <a:pPr marL="0" marR="0" lvl="0" indent="0" algn="l" defTabSz="1613733" rtl="0" eaLnBrk="1" fontAlgn="auto" latinLnBrk="0" hangingPunct="1">
              <a:lnSpc>
                <a:spcPct val="100000"/>
              </a:lnSpc>
              <a:spcBef>
                <a:spcPts val="0"/>
              </a:spcBef>
              <a:spcAft>
                <a:spcPts val="0"/>
              </a:spcAft>
              <a:buClrTx/>
              <a:buSzTx/>
              <a:buFontTx/>
              <a:buNone/>
              <a:tabLst/>
              <a:defRPr/>
            </a:pPr>
            <a:endParaRPr lang="en-US" sz="2000" b="0" i="0">
              <a:solidFill>
                <a:srgbClr val="000000"/>
              </a:solidFill>
              <a:effectLst/>
              <a:latin typeface="Calibri" panose="020F0502020204030204" pitchFamily="34" charset="0"/>
            </a:endParaRPr>
          </a:p>
          <a:p>
            <a:pPr marL="0" marR="0" lvl="0" indent="0" algn="l" defTabSz="1613733" rtl="0" eaLnBrk="1" fontAlgn="auto" latinLnBrk="0" hangingPunct="1">
              <a:lnSpc>
                <a:spcPct val="100000"/>
              </a:lnSpc>
              <a:spcBef>
                <a:spcPts val="0"/>
              </a:spcBef>
              <a:spcAft>
                <a:spcPts val="0"/>
              </a:spcAft>
              <a:buClrTx/>
              <a:buSzTx/>
              <a:buFontTx/>
              <a:buNone/>
              <a:tabLst/>
              <a:defRPr/>
            </a:pPr>
            <a:endParaRPr lang="en-US" sz="2000" b="0" i="0">
              <a:solidFill>
                <a:srgbClr val="000000"/>
              </a:solidFill>
              <a:effectLst/>
              <a:latin typeface="Calibri" panose="020F0502020204030204" pitchFamily="34" charset="0"/>
            </a:endParaRPr>
          </a:p>
          <a:p>
            <a:pPr marL="0" marR="0" lvl="0" indent="0" algn="l" defTabSz="1613733" rtl="0" eaLnBrk="1" fontAlgn="auto" latinLnBrk="0" hangingPunct="1">
              <a:lnSpc>
                <a:spcPct val="100000"/>
              </a:lnSpc>
              <a:spcBef>
                <a:spcPts val="0"/>
              </a:spcBef>
              <a:spcAft>
                <a:spcPts val="0"/>
              </a:spcAft>
              <a:buClrTx/>
              <a:buSzTx/>
              <a:buFontTx/>
              <a:buNone/>
              <a:tabLst/>
              <a:defRPr/>
            </a:pPr>
            <a:endParaRPr lang="en-US" sz="2000" b="0" i="0">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2</a:t>
            </a:fld>
            <a:endParaRPr lang="en-US"/>
          </a:p>
        </p:txBody>
      </p:sp>
    </p:spTree>
    <p:extLst>
      <p:ext uri="{BB962C8B-B14F-4D97-AF65-F5344CB8AC3E}">
        <p14:creationId xmlns:p14="http://schemas.microsoft.com/office/powerpoint/2010/main" val="3779241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Peer observation is at the core of the program…</a:t>
            </a:r>
            <a:endParaRPr/>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Photos courtesy of: </a:t>
            </a:r>
            <a:endParaRPr/>
          </a:p>
          <a:p>
            <a:pPr marL="457200" lvl="0" indent="-292100" algn="l" rtl="0">
              <a:lnSpc>
                <a:spcPct val="100000"/>
              </a:lnSpc>
              <a:spcBef>
                <a:spcPts val="0"/>
              </a:spcBef>
              <a:spcAft>
                <a:spcPts val="0"/>
              </a:spcAft>
              <a:buSzPts val="1000"/>
              <a:buFont typeface="Roboto"/>
              <a:buAutoNum type="arabicPeriod"/>
            </a:pPr>
            <a:r>
              <a:rPr lang="en-GB" sz="1000">
                <a:solidFill>
                  <a:srgbClr val="1A1A1A"/>
                </a:solidFill>
                <a:highlight>
                  <a:schemeClr val="lt1"/>
                </a:highlight>
                <a:latin typeface="Roboto"/>
                <a:ea typeface="Roboto"/>
                <a:cs typeface="Roboto"/>
                <a:sym typeface="Roboto"/>
              </a:rPr>
              <a:t>Photo by </a:t>
            </a:r>
            <a:r>
              <a:rPr lang="en-GB" sz="1000">
                <a:solidFill>
                  <a:schemeClr val="hlink"/>
                </a:solidFill>
                <a:highlight>
                  <a:schemeClr val="lt1"/>
                </a:highlight>
                <a:uFill>
                  <a:noFill/>
                </a:uFill>
                <a:latin typeface="Roboto"/>
                <a:ea typeface="Roboto"/>
                <a:cs typeface="Roboto"/>
                <a:sym typeface="Roboto"/>
                <a:hlinkClick r:id="rId3"/>
              </a:rPr>
              <a:t>Katerina Holmes</a:t>
            </a:r>
            <a:r>
              <a:rPr lang="en-GB" sz="1000">
                <a:solidFill>
                  <a:srgbClr val="1A1A1A"/>
                </a:solidFill>
                <a:highlight>
                  <a:schemeClr val="lt1"/>
                </a:highlight>
                <a:latin typeface="Roboto"/>
                <a:ea typeface="Roboto"/>
                <a:cs typeface="Roboto"/>
                <a:sym typeface="Roboto"/>
              </a:rPr>
              <a:t> from </a:t>
            </a:r>
            <a:r>
              <a:rPr lang="en-GB" sz="1000">
                <a:solidFill>
                  <a:schemeClr val="hlink"/>
                </a:solidFill>
                <a:highlight>
                  <a:schemeClr val="lt1"/>
                </a:highlight>
                <a:uFill>
                  <a:noFill/>
                </a:uFill>
                <a:latin typeface="Roboto"/>
                <a:ea typeface="Roboto"/>
                <a:cs typeface="Roboto"/>
                <a:sym typeface="Roboto"/>
                <a:hlinkClick r:id="rId4"/>
              </a:rPr>
              <a:t>Pexels</a:t>
            </a:r>
            <a:endParaRPr sz="1000">
              <a:highlight>
                <a:schemeClr val="lt1"/>
              </a:highlight>
            </a:endParaRPr>
          </a:p>
          <a:p>
            <a:pPr marL="457200" lvl="0" indent="-292100" algn="l" rtl="0">
              <a:lnSpc>
                <a:spcPct val="100000"/>
              </a:lnSpc>
              <a:spcBef>
                <a:spcPts val="0"/>
              </a:spcBef>
              <a:spcAft>
                <a:spcPts val="0"/>
              </a:spcAft>
              <a:buSzPts val="1000"/>
              <a:buFont typeface="Roboto"/>
              <a:buAutoNum type="arabicPeriod"/>
            </a:pPr>
            <a:r>
              <a:rPr lang="en-GB" sz="1000">
                <a:solidFill>
                  <a:srgbClr val="1A1A1A"/>
                </a:solidFill>
                <a:highlight>
                  <a:schemeClr val="lt1"/>
                </a:highlight>
                <a:latin typeface="Roboto"/>
                <a:ea typeface="Roboto"/>
                <a:cs typeface="Roboto"/>
                <a:sym typeface="Roboto"/>
              </a:rPr>
              <a:t>Photo by </a:t>
            </a:r>
            <a:r>
              <a:rPr lang="en-GB" sz="1000">
                <a:solidFill>
                  <a:schemeClr val="hlink"/>
                </a:solidFill>
                <a:highlight>
                  <a:schemeClr val="lt1"/>
                </a:highlight>
                <a:uFill>
                  <a:noFill/>
                </a:uFill>
                <a:latin typeface="Roboto"/>
                <a:ea typeface="Roboto"/>
                <a:cs typeface="Roboto"/>
                <a:sym typeface="Roboto"/>
                <a:hlinkClick r:id="rId5"/>
              </a:rPr>
              <a:t>ICSA</a:t>
            </a:r>
            <a:r>
              <a:rPr lang="en-GB" sz="1000">
                <a:solidFill>
                  <a:srgbClr val="1A1A1A"/>
                </a:solidFill>
                <a:highlight>
                  <a:schemeClr val="lt1"/>
                </a:highlight>
                <a:latin typeface="Roboto"/>
                <a:ea typeface="Roboto"/>
                <a:cs typeface="Roboto"/>
                <a:sym typeface="Roboto"/>
              </a:rPr>
              <a:t> from </a:t>
            </a:r>
            <a:r>
              <a:rPr lang="en-GB" sz="1000">
                <a:solidFill>
                  <a:schemeClr val="hlink"/>
                </a:solidFill>
                <a:highlight>
                  <a:schemeClr val="lt1"/>
                </a:highlight>
                <a:uFill>
                  <a:noFill/>
                </a:uFill>
                <a:latin typeface="Roboto"/>
                <a:ea typeface="Roboto"/>
                <a:cs typeface="Roboto"/>
                <a:sym typeface="Roboto"/>
                <a:hlinkClick r:id="rId6"/>
              </a:rPr>
              <a:t>Pexels</a:t>
            </a:r>
            <a:endParaRPr sz="1000">
              <a:highlight>
                <a:schemeClr val="lt1"/>
              </a:highlight>
            </a:endParaRPr>
          </a:p>
          <a:p>
            <a:pPr marL="457200" lvl="0" indent="-292100" algn="l" rtl="0">
              <a:lnSpc>
                <a:spcPct val="100000"/>
              </a:lnSpc>
              <a:spcBef>
                <a:spcPts val="0"/>
              </a:spcBef>
              <a:spcAft>
                <a:spcPts val="0"/>
              </a:spcAft>
              <a:buSzPts val="1000"/>
              <a:buFont typeface="Roboto"/>
              <a:buAutoNum type="arabicPeriod"/>
            </a:pPr>
            <a:r>
              <a:rPr lang="en-GB" sz="1000">
                <a:solidFill>
                  <a:srgbClr val="1A1A1A"/>
                </a:solidFill>
                <a:highlight>
                  <a:schemeClr val="lt1"/>
                </a:highlight>
                <a:latin typeface="Roboto"/>
                <a:ea typeface="Roboto"/>
                <a:cs typeface="Roboto"/>
                <a:sym typeface="Roboto"/>
              </a:rPr>
              <a:t>Photo by </a:t>
            </a:r>
            <a:r>
              <a:rPr lang="en-GB" sz="1000">
                <a:solidFill>
                  <a:schemeClr val="hlink"/>
                </a:solidFill>
                <a:highlight>
                  <a:schemeClr val="lt1"/>
                </a:highlight>
                <a:uFill>
                  <a:noFill/>
                </a:uFill>
                <a:latin typeface="Roboto"/>
                <a:ea typeface="Roboto"/>
                <a:cs typeface="Roboto"/>
                <a:sym typeface="Roboto"/>
                <a:hlinkClick r:id="rId7"/>
              </a:rPr>
              <a:t>Monstera</a:t>
            </a:r>
            <a:r>
              <a:rPr lang="en-GB" sz="1000">
                <a:solidFill>
                  <a:srgbClr val="1A1A1A"/>
                </a:solidFill>
                <a:highlight>
                  <a:schemeClr val="lt1"/>
                </a:highlight>
                <a:latin typeface="Roboto"/>
                <a:ea typeface="Roboto"/>
                <a:cs typeface="Roboto"/>
                <a:sym typeface="Roboto"/>
              </a:rPr>
              <a:t> from </a:t>
            </a:r>
            <a:r>
              <a:rPr lang="en-GB" sz="1000">
                <a:solidFill>
                  <a:schemeClr val="hlink"/>
                </a:solidFill>
                <a:highlight>
                  <a:schemeClr val="lt1"/>
                </a:highlight>
                <a:uFill>
                  <a:noFill/>
                </a:uFill>
                <a:latin typeface="Roboto"/>
                <a:ea typeface="Roboto"/>
                <a:cs typeface="Roboto"/>
                <a:sym typeface="Roboto"/>
                <a:hlinkClick r:id="rId8"/>
              </a:rPr>
              <a:t>Pexels</a:t>
            </a:r>
            <a:endParaRPr sz="1000">
              <a:highlight>
                <a:schemeClr val="lt1"/>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alibri"/>
              <a:buChar char="-"/>
            </a:pPr>
            <a:r>
              <a:rPr lang="en-US"/>
              <a:t>When considering reflection about teaching practices, John Dewey, a psychologist and philosopher who was heavily influential in educational reform, provides a relevant description: reflection is ‘‘the active, persistent and careful consideration of any belief or supposed form of knowledge in the light of the grounds that support it and the further conclusions to which it tends” (</a:t>
            </a:r>
            <a:r>
              <a:rPr lang="en-US" b="1" u="sng">
                <a:hlinkClick r:id="rId3"/>
              </a:rPr>
              <a:t>Dewey, 1933</a:t>
            </a:r>
            <a:r>
              <a:rPr lang="en-US"/>
              <a:t>, p. 9).  </a:t>
            </a:r>
            <a:r>
              <a:rPr lang="en-US" b="1"/>
              <a:t>Reflective Practices in Education: A Primer for Practitioners Haleigh </a:t>
            </a:r>
            <a:r>
              <a:rPr lang="en-US" b="1" err="1"/>
              <a:t>Machost</a:t>
            </a:r>
            <a:r>
              <a:rPr lang="en-US" b="1"/>
              <a:t> &amp; </a:t>
            </a:r>
            <a:r>
              <a:rPr lang="en-US" b="1" err="1"/>
              <a:t>Marilyne</a:t>
            </a:r>
            <a:r>
              <a:rPr lang="en-US" b="1"/>
              <a:t> Staines</a:t>
            </a:r>
          </a:p>
          <a:p>
            <a:pPr>
              <a:buFont typeface="Calibri"/>
              <a:buChar char="-"/>
            </a:pPr>
            <a:endParaRPr lang="en-US" b="1"/>
          </a:p>
          <a:p>
            <a:pPr>
              <a:buFont typeface="Calibri"/>
              <a:buChar char="-"/>
            </a:pPr>
            <a:r>
              <a:rPr lang="en-US"/>
              <a:t>The act of reflection in this context is meant to indicate a </a:t>
            </a:r>
            <a:r>
              <a:rPr lang="en-US" i="1"/>
              <a:t>process. </a:t>
            </a:r>
            <a:r>
              <a:rPr lang="en-US"/>
              <a:t>Dewey indicated the importance of </a:t>
            </a:r>
            <a:r>
              <a:rPr lang="en-US" i="1"/>
              <a:t>active thinking </a:t>
            </a:r>
            <a:r>
              <a:rPr lang="en-US"/>
              <a:t>when teaching. Take this time gives the instructor time to consider challenges in addition to what went well. </a:t>
            </a:r>
            <a:endParaRPr lang="en-US" b="1"/>
          </a:p>
          <a:p>
            <a:pPr>
              <a:buFont typeface="Calibri"/>
              <a:buChar char="-"/>
            </a:pPr>
            <a:r>
              <a:rPr lang="en-US"/>
              <a:t>In other words, reflection entails considering past or present experiences, learning from the outcomes observed, and planning how to better approach similar situations in the future. </a:t>
            </a:r>
            <a:endParaRPr lang="en-US" b="1"/>
          </a:p>
          <a:p>
            <a:pPr>
              <a:buFont typeface="Calibri"/>
              <a:buChar char="-"/>
            </a:pPr>
            <a:r>
              <a:rPr lang="en-US"/>
              <a:t>It is a journey of continual improvement when engaging in reflective practices. </a:t>
            </a:r>
            <a:endParaRPr lang="en-US" b="1"/>
          </a:p>
          <a:p>
            <a:pPr lvl="1">
              <a:buFont typeface="Calibri"/>
              <a:buChar char="-"/>
            </a:pPr>
            <a:r>
              <a:rPr lang="en-US"/>
              <a:t>According to Brookfield (2017), this is a contrast to how reflection is used typically used in higher education: </a:t>
            </a:r>
            <a:endParaRPr lang="en-US" b="1"/>
          </a:p>
          <a:p>
            <a:pPr lvl="2">
              <a:buFont typeface="Calibri"/>
              <a:buChar char="-"/>
            </a:pPr>
            <a:r>
              <a:rPr lang="en-US"/>
              <a:t>For many educators, the only time they engage in reflection is during annual review when they are asked to write documents that are used to evaluate whether they should be promoted, receive a raise, or be granted tenure. </a:t>
            </a:r>
            <a:endParaRPr lang="en-US" b="1"/>
          </a:p>
          <a:p>
            <a:pPr lvl="2">
              <a:buFont typeface="Calibri"/>
              <a:buChar char="-"/>
            </a:pPr>
            <a:r>
              <a:rPr lang="en-US"/>
              <a:t>When reflection is used in evaluation, it can be counterproductive and prevent meaningful reflections due to perceptions of judgment (</a:t>
            </a:r>
            <a:r>
              <a:rPr lang="en-US" b="1" u="sng">
                <a:hlinkClick r:id="rId4"/>
              </a:rPr>
              <a:t>Brookfield, 2017</a:t>
            </a:r>
            <a:r>
              <a:rPr lang="en-US"/>
              <a:t>). </a:t>
            </a:r>
            <a:r>
              <a:rPr lang="en-US" b="1"/>
              <a:t>Reflective Practices in Education: A Primer for Practitioners Haleigh </a:t>
            </a:r>
            <a:r>
              <a:rPr lang="en-US" b="1" err="1"/>
              <a:t>Machost</a:t>
            </a:r>
            <a:r>
              <a:rPr lang="en-US" b="1"/>
              <a:t> &amp; </a:t>
            </a:r>
            <a:r>
              <a:rPr lang="en-US" b="1" err="1"/>
              <a:t>Marilyne</a:t>
            </a:r>
            <a:r>
              <a:rPr lang="en-US" b="1"/>
              <a:t> Staines</a:t>
            </a:r>
            <a:br>
              <a:rPr lang="en-US" b="1"/>
            </a:br>
            <a:endParaRPr lang="en-US" b="1"/>
          </a:p>
          <a:p>
            <a:pPr lvl="1">
              <a:buFont typeface="Calibri"/>
              <a:buChar char="-"/>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2528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13733" rtl="0" eaLnBrk="1" fontAlgn="auto" latinLnBrk="0" hangingPunct="1">
              <a:lnSpc>
                <a:spcPct val="100000"/>
              </a:lnSpc>
              <a:spcBef>
                <a:spcPts val="0"/>
              </a:spcBef>
              <a:spcAft>
                <a:spcPts val="0"/>
              </a:spcAft>
              <a:buClrTx/>
              <a:buSzTx/>
              <a:buFontTx/>
              <a:buNone/>
              <a:tabLst/>
              <a:defRPr/>
            </a:pPr>
            <a:r>
              <a:rPr lang="en-US" sz="2400">
                <a:latin typeface="Poppins"/>
                <a:cs typeface="Poppins"/>
              </a:rPr>
              <a:t>TS combines the power of peer observation and self-reflection.</a:t>
            </a:r>
          </a:p>
          <a:p>
            <a:pPr marL="0" marR="0" lvl="0" indent="0" algn="l" defTabSz="1613733" rtl="0" eaLnBrk="1" fontAlgn="auto" latinLnBrk="0" hangingPunct="1">
              <a:lnSpc>
                <a:spcPct val="100000"/>
              </a:lnSpc>
              <a:spcBef>
                <a:spcPts val="0"/>
              </a:spcBef>
              <a:spcAft>
                <a:spcPts val="0"/>
              </a:spcAft>
              <a:buClrTx/>
              <a:buSzTx/>
              <a:buFontTx/>
              <a:buNone/>
              <a:tabLst/>
              <a:defRPr/>
            </a:pPr>
            <a:endParaRPr lang="en-US" sz="2400">
              <a:latin typeface="Poppins"/>
              <a:cs typeface="Poppins"/>
            </a:endParaRPr>
          </a:p>
          <a:p>
            <a:pPr marL="0" marR="0" lvl="0" indent="0" algn="l" defTabSz="1613733" rtl="0" eaLnBrk="1" fontAlgn="auto" latinLnBrk="0" hangingPunct="1">
              <a:lnSpc>
                <a:spcPct val="100000"/>
              </a:lnSpc>
              <a:spcBef>
                <a:spcPts val="0"/>
              </a:spcBef>
              <a:spcAft>
                <a:spcPts val="0"/>
              </a:spcAft>
              <a:buClrTx/>
              <a:buSzTx/>
              <a:buFontTx/>
              <a:buNone/>
              <a:tabLst/>
              <a:defRPr/>
            </a:pPr>
            <a:r>
              <a:rPr lang="en-US" sz="2400">
                <a:latin typeface="Poppins"/>
                <a:cs typeface="Poppins"/>
              </a:rPr>
              <a:t>Discuss the benefits of peer observation and personal reflection</a:t>
            </a:r>
          </a:p>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5</a:t>
            </a:fld>
            <a:endParaRPr lang="en-US"/>
          </a:p>
        </p:txBody>
      </p:sp>
    </p:spTree>
    <p:extLst>
      <p:ext uri="{BB962C8B-B14F-4D97-AF65-F5344CB8AC3E}">
        <p14:creationId xmlns:p14="http://schemas.microsoft.com/office/powerpoint/2010/main" val="824339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marR="0" lvl="0" indent="0" algn="l" defTabSz="1613733" rtl="0" eaLnBrk="1" fontAlgn="auto" latinLnBrk="0" hangingPunct="1">
              <a:lnSpc>
                <a:spcPct val="100000"/>
              </a:lnSpc>
              <a:spcBef>
                <a:spcPts val="0"/>
              </a:spcBef>
              <a:spcAft>
                <a:spcPts val="0"/>
              </a:spcAft>
              <a:buClrTx/>
              <a:buSzPts val="1400"/>
              <a:buFont typeface="Arial" panose="020B0604020202020204" pitchFamily="34" charset="0"/>
              <a:buNone/>
              <a:tabLst/>
              <a:defRPr/>
            </a:pPr>
            <a:r>
              <a:rPr lang="en-US" sz="2400">
                <a:latin typeface="Poppins"/>
                <a:cs typeface="Poppins"/>
              </a:rPr>
              <a:t>Outcome: Describe the Teaching Squares program philosophy</a:t>
            </a:r>
            <a:endParaRPr lang="en-US">
              <a:latin typeface="Poppins"/>
              <a:cs typeface="Poppins"/>
            </a:endParaRPr>
          </a:p>
          <a:p>
            <a:pPr marL="139700" lvl="0" indent="0" algn="l" rtl="0">
              <a:lnSpc>
                <a:spcPct val="100000"/>
              </a:lnSpc>
              <a:spcBef>
                <a:spcPts val="0"/>
              </a:spcBef>
              <a:spcAft>
                <a:spcPts val="0"/>
              </a:spcAft>
              <a:buSzPts val="1400"/>
              <a:buFont typeface="Arial" panose="020B0604020202020204" pitchFamily="34" charset="0"/>
              <a:buNone/>
            </a:pPr>
            <a:endParaRPr lang="en-GB"/>
          </a:p>
          <a:p>
            <a:pPr marL="482600" lvl="0" indent="-342900" algn="l" rtl="0">
              <a:lnSpc>
                <a:spcPct val="100000"/>
              </a:lnSpc>
              <a:spcBef>
                <a:spcPts val="0"/>
              </a:spcBef>
              <a:spcAft>
                <a:spcPts val="0"/>
              </a:spcAft>
              <a:buSzPts val="1400"/>
              <a:buFont typeface="Arial" panose="020B0604020202020204" pitchFamily="34" charset="0"/>
              <a:buChar char="•"/>
            </a:pPr>
            <a:r>
              <a:rPr lang="en-US" b="0" i="0">
                <a:solidFill>
                  <a:srgbClr val="000000"/>
                </a:solidFill>
                <a:effectLst/>
                <a:latin typeface="Open Sans" panose="020B0606030504020204" pitchFamily="34" charset="0"/>
              </a:rPr>
              <a:t>Developed at St. Louis Community College and popularized at Stonehill College, Teaching Squares offers instructors “an opportunity to gain new insight into their teaching through a nonevaluative process of reciprocal classroom observation and self-reflection.</a:t>
            </a:r>
            <a:endParaRPr lang="en-GB"/>
          </a:p>
          <a:p>
            <a:pPr marL="482600" marR="0" lvl="0" indent="-342900" algn="l" defTabSz="1613733"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GB"/>
              <a:t>TS is a small group of faculty who agree to observe each other.</a:t>
            </a:r>
          </a:p>
          <a:p>
            <a:pPr marL="482600" lvl="0" indent="-342900" algn="l" rtl="0">
              <a:lnSpc>
                <a:spcPct val="100000"/>
              </a:lnSpc>
              <a:spcBef>
                <a:spcPts val="0"/>
              </a:spcBef>
              <a:spcAft>
                <a:spcPts val="0"/>
              </a:spcAft>
              <a:buSzPts val="1400"/>
              <a:buFont typeface="Arial" panose="020B0604020202020204" pitchFamily="34" charset="0"/>
              <a:buChar char="•"/>
            </a:pPr>
            <a:endParaRPr lang="en-GB"/>
          </a:p>
          <a:p>
            <a:pPr marL="482600" lvl="0" indent="-342900" algn="l" rtl="0">
              <a:lnSpc>
                <a:spcPct val="100000"/>
              </a:lnSpc>
              <a:spcBef>
                <a:spcPts val="0"/>
              </a:spcBef>
              <a:spcAft>
                <a:spcPts val="0"/>
              </a:spcAft>
              <a:buSzPts val="1400"/>
              <a:buFont typeface="Arial" panose="020B0604020202020204" pitchFamily="34" charset="0"/>
              <a:buChar char="•"/>
            </a:pPr>
            <a:r>
              <a:rPr lang="en-GB" sz="2100"/>
              <a:t>Roots from community college &amp; teaching colleges…</a:t>
            </a:r>
            <a:endParaRPr lang="en-GB" sz="2100">
              <a:ea typeface="Calibri"/>
              <a:cs typeface="Calibri"/>
            </a:endParaRPr>
          </a:p>
          <a:p>
            <a:pPr marL="482600" lvl="0" indent="-342900" algn="l" rtl="0">
              <a:lnSpc>
                <a:spcPct val="100000"/>
              </a:lnSpc>
              <a:spcBef>
                <a:spcPts val="0"/>
              </a:spcBef>
              <a:spcAft>
                <a:spcPts val="0"/>
              </a:spcAft>
              <a:buSzPts val="1400"/>
              <a:buFont typeface="Arial" panose="020B0604020202020204" pitchFamily="34" charset="0"/>
              <a:buChar char="•"/>
            </a:pPr>
            <a:endParaRPr lang="en-GB">
              <a:ea typeface="Calibri"/>
              <a:cs typeface="Calibri"/>
            </a:endParaRPr>
          </a:p>
          <a:p>
            <a:pPr marL="0" lvl="0" indent="0" algn="l" rtl="0">
              <a:lnSpc>
                <a:spcPct val="100000"/>
              </a:lnSpc>
              <a:spcBef>
                <a:spcPts val="0"/>
              </a:spcBef>
              <a:spcAft>
                <a:spcPts val="0"/>
              </a:spcAft>
              <a:buSzPts val="1100"/>
              <a:buFont typeface="Arial"/>
              <a:buNone/>
            </a:pPr>
            <a:r>
              <a:rPr lang="en-GB" b="1">
                <a:solidFill>
                  <a:schemeClr val="dk1"/>
                </a:solidFill>
              </a:rPr>
              <a:t>4 tenets form the foundation of TS</a:t>
            </a:r>
            <a:endParaRPr lang="en-GB"/>
          </a:p>
          <a:p>
            <a:pPr marL="457200" lvl="0" indent="-298450" algn="l" rtl="0">
              <a:lnSpc>
                <a:spcPct val="100000"/>
              </a:lnSpc>
              <a:spcBef>
                <a:spcPts val="0"/>
              </a:spcBef>
              <a:spcAft>
                <a:spcPts val="0"/>
              </a:spcAft>
              <a:buClr>
                <a:schemeClr val="dk1"/>
              </a:buClr>
              <a:buSzPts val="1100"/>
              <a:buAutoNum type="arabicPeriod"/>
            </a:pPr>
            <a:r>
              <a:rPr lang="en-GB">
                <a:solidFill>
                  <a:schemeClr val="dk1"/>
                </a:solidFill>
              </a:rPr>
              <a:t>Collaboration &amp; Reciprocity-  shared responsibility for sharing, make time for each other, meet commitments</a:t>
            </a:r>
            <a:endParaRPr lang="en-GB"/>
          </a:p>
          <a:p>
            <a:pPr marL="457200" lvl="0" indent="-298450" algn="l" rtl="0">
              <a:lnSpc>
                <a:spcPct val="100000"/>
              </a:lnSpc>
              <a:spcBef>
                <a:spcPts val="0"/>
              </a:spcBef>
              <a:spcAft>
                <a:spcPts val="0"/>
              </a:spcAft>
              <a:buClr>
                <a:schemeClr val="dk1"/>
              </a:buClr>
              <a:buSzPts val="1100"/>
              <a:buAutoNum type="arabicPeriod"/>
            </a:pPr>
            <a:r>
              <a:rPr lang="en-GB">
                <a:solidFill>
                  <a:schemeClr val="dk1"/>
                </a:solidFill>
              </a:rPr>
              <a:t>Appreciation - appreciative inquiry - come from a place of appreciation for other &amp; your own teaching practice…</a:t>
            </a:r>
            <a:endParaRPr lang="en-GB"/>
          </a:p>
          <a:p>
            <a:pPr marL="457200" lvl="0" indent="-298450" algn="l" rtl="0">
              <a:lnSpc>
                <a:spcPct val="100000"/>
              </a:lnSpc>
              <a:spcBef>
                <a:spcPts val="0"/>
              </a:spcBef>
              <a:spcAft>
                <a:spcPts val="0"/>
              </a:spcAft>
              <a:buClr>
                <a:schemeClr val="dk1"/>
              </a:buClr>
              <a:buSzPts val="1100"/>
              <a:buAutoNum type="arabicPeriod"/>
            </a:pPr>
            <a:r>
              <a:rPr lang="en-GB">
                <a:solidFill>
                  <a:schemeClr val="dk1"/>
                </a:solidFill>
              </a:rPr>
              <a:t>Mutual Respect - all learn from each other, vulnerability to invite someone into your classroom.</a:t>
            </a:r>
            <a:endParaRPr lang="en-GB"/>
          </a:p>
          <a:p>
            <a:pPr marL="457200" lvl="0" indent="-298450" algn="l" rtl="0">
              <a:lnSpc>
                <a:spcPct val="100000"/>
              </a:lnSpc>
              <a:spcBef>
                <a:spcPts val="0"/>
              </a:spcBef>
              <a:spcAft>
                <a:spcPts val="0"/>
              </a:spcAft>
              <a:buClr>
                <a:schemeClr val="dk1"/>
              </a:buClr>
              <a:buSzPts val="1100"/>
              <a:buAutoNum type="arabicPeriod"/>
            </a:pPr>
            <a:r>
              <a:rPr lang="en-GB">
                <a:solidFill>
                  <a:schemeClr val="dk1"/>
                </a:solidFill>
              </a:rPr>
              <a:t>Self-referential reflection - power from looking inward and setting a goal from there…</a:t>
            </a:r>
          </a:p>
          <a:p>
            <a:pPr marL="457200" marR="0" lvl="0" indent="-298450" algn="l" defTabSz="1613733" rtl="0" eaLnBrk="1" fontAlgn="auto" latinLnBrk="0" hangingPunct="1">
              <a:lnSpc>
                <a:spcPct val="100000"/>
              </a:lnSpc>
              <a:spcBef>
                <a:spcPts val="0"/>
              </a:spcBef>
              <a:spcAft>
                <a:spcPts val="0"/>
              </a:spcAft>
              <a:buClr>
                <a:schemeClr val="dk1"/>
              </a:buClr>
              <a:buSzPts val="1100"/>
              <a:buFontTx/>
              <a:buAutoNum type="arabicPeriod"/>
              <a:tabLst/>
              <a:defRPr/>
            </a:pPr>
            <a:endParaRPr lang="en-GB">
              <a:solidFill>
                <a:schemeClr val="dk1"/>
              </a:solidFill>
            </a:endParaRPr>
          </a:p>
          <a:p>
            <a:pPr marL="158750">
              <a:buClr>
                <a:schemeClr val="dk1"/>
              </a:buClr>
              <a:buSzPts val="1100"/>
              <a:defRPr/>
            </a:pPr>
            <a:r>
              <a:rPr lang="en-GB" sz="2100">
                <a:solidFill>
                  <a:schemeClr val="dk1"/>
                </a:solidFill>
              </a:rPr>
              <a:t>NOTE: Faculty quotes- if you see the tan box, it’s a faculty</a:t>
            </a:r>
            <a:r>
              <a:rPr lang="en-GB" sz="2100">
                <a:solidFill>
                  <a:srgbClr val="000000"/>
                </a:solidFill>
                <a:latin typeface="Calibri"/>
                <a:ea typeface="Calibri"/>
                <a:cs typeface="Calibri"/>
                <a:sym typeface="Arial"/>
              </a:rPr>
              <a:t> quote</a:t>
            </a:r>
            <a:endParaRPr lang="en-GB" sz="2000">
              <a:solidFill>
                <a:schemeClr val="lt1"/>
              </a:solidFill>
              <a:latin typeface="Arial"/>
              <a:ea typeface="Arial"/>
              <a:cs typeface="Arial"/>
            </a:endParaRPr>
          </a:p>
          <a:p>
            <a:pPr marL="457200" lvl="0" indent="-298450" algn="l" rtl="0">
              <a:lnSpc>
                <a:spcPct val="100000"/>
              </a:lnSpc>
              <a:spcBef>
                <a:spcPts val="0"/>
              </a:spcBef>
              <a:spcAft>
                <a:spcPts val="0"/>
              </a:spcAft>
              <a:buClr>
                <a:schemeClr val="dk1"/>
              </a:buClr>
              <a:buSzPts val="1100"/>
              <a:buAutoNum type="arabicPeriod"/>
            </a:pPr>
            <a:endParaRPr lang="en-GB"/>
          </a:p>
          <a:p>
            <a:pPr marL="482600" lvl="0" indent="-342900" algn="l" rtl="0">
              <a:lnSpc>
                <a:spcPct val="100000"/>
              </a:lnSpc>
              <a:spcBef>
                <a:spcPts val="0"/>
              </a:spcBef>
              <a:spcAft>
                <a:spcPts val="0"/>
              </a:spcAft>
              <a:buSzPts val="1400"/>
              <a:buFont typeface="Arial" panose="020B0604020202020204" pitchFamily="34" charset="0"/>
              <a:buChar char="•"/>
            </a:pPr>
            <a:endParaRPr lang="en-GB"/>
          </a:p>
          <a:p>
            <a:pPr marL="139700" lvl="0" indent="0" algn="l" rtl="0">
              <a:lnSpc>
                <a:spcPct val="100000"/>
              </a:lnSpc>
              <a:spcBef>
                <a:spcPts val="0"/>
              </a:spcBef>
              <a:spcAft>
                <a:spcPts val="0"/>
              </a:spcAft>
              <a:buSzPts val="1400"/>
              <a:buNone/>
            </a:pPr>
            <a:endParaRPr lang="en-GB"/>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abce709e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abce709e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Teaching Squares is a team sport! like a group of skydivers trying to do a formation. </a:t>
            </a:r>
            <a:r>
              <a:rPr lang="en-US" sz="1800" b="0" i="0" u="none" strike="noStrike">
                <a:solidFill>
                  <a:srgbClr val="000000"/>
                </a:solidFill>
                <a:effectLst/>
                <a:latin typeface="Arial" panose="020B0604020202020204" pitchFamily="34" charset="0"/>
              </a:rPr>
              <a:t>Feedback from a participant who's square partners didn't follow through.</a:t>
            </a: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t>Everyone has a role and must rely on each other for it to work properly…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1373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a:latin typeface="Poppins"/>
                <a:cs typeface="Poppins"/>
              </a:rPr>
              <a:t>Outcome: Explain the structure of Teaching Squares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Teaching Squares is conducted over 12-14 weeks and contains the following milestones identified on the slide.</a:t>
            </a:r>
          </a:p>
          <a:p>
            <a:pPr marL="342900" indent="-342900">
              <a:buFont typeface="Arial" panose="020B0604020202020204" pitchFamily="34" charset="0"/>
              <a:buChar char="•"/>
            </a:pPr>
            <a:r>
              <a:rPr lang="en-US"/>
              <a:t>Today we will address the Kick-off meeting.</a:t>
            </a:r>
          </a:p>
          <a:p>
            <a:pPr marL="342900" indent="-342900">
              <a:buFont typeface="Arial" panose="020B0604020202020204" pitchFamily="34" charset="0"/>
              <a:buChar char="•"/>
            </a:pPr>
            <a:r>
              <a:rPr lang="en-US" sz="2100">
                <a:ea typeface="Calibri"/>
                <a:cs typeface="Calibri"/>
              </a:rPr>
              <a:t>The timeline and dates are included in the workbook.</a:t>
            </a:r>
            <a:br>
              <a:rPr lang="en-US" sz="2100">
                <a:ea typeface="Calibri"/>
                <a:cs typeface="Calibri"/>
              </a:rPr>
            </a:br>
            <a:endParaRPr lang="en-US" sz="2100">
              <a:ea typeface="Calibri"/>
              <a:cs typeface="Calibri"/>
            </a:endParaRPr>
          </a:p>
          <a:p>
            <a:pPr marL="342900" indent="-342900">
              <a:buFont typeface="Arial" panose="020B0604020202020204" pitchFamily="34" charset="0"/>
              <a:buChar char="•"/>
            </a:pPr>
            <a:r>
              <a:rPr lang="en-US" sz="2100">
                <a:ea typeface="Calibri"/>
                <a:cs typeface="Calibri"/>
              </a:rPr>
              <a:t>Let’s look at the workbook now…</a:t>
            </a:r>
          </a:p>
        </p:txBody>
      </p:sp>
      <p:sp>
        <p:nvSpPr>
          <p:cNvPr id="4" name="Slide Number Placeholder 3"/>
          <p:cNvSpPr>
            <a:spLocks noGrp="1"/>
          </p:cNvSpPr>
          <p:nvPr>
            <p:ph type="sldNum" sz="quarter" idx="5"/>
          </p:nvPr>
        </p:nvSpPr>
        <p:spPr/>
        <p:txBody>
          <a:bodyPr/>
          <a:lstStyle/>
          <a:p>
            <a:fld id="{1A032F50-0B60-B34B-8422-4E195A5AE2C1}" type="slidenum">
              <a:rPr lang="en-US" smtClean="0"/>
              <a:t>8</a:t>
            </a:fld>
            <a:endParaRPr lang="en-US"/>
          </a:p>
        </p:txBody>
      </p:sp>
    </p:spTree>
    <p:extLst>
      <p:ext uri="{BB962C8B-B14F-4D97-AF65-F5344CB8AC3E}">
        <p14:creationId xmlns:p14="http://schemas.microsoft.com/office/powerpoint/2010/main" val="1643128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marR="0" lvl="0" indent="0" algn="l" defTabSz="1613733" rtl="0" eaLnBrk="1" fontAlgn="auto" latinLnBrk="0" hangingPunct="1">
              <a:lnSpc>
                <a:spcPct val="100000"/>
              </a:lnSpc>
              <a:spcBef>
                <a:spcPts val="0"/>
              </a:spcBef>
              <a:spcAft>
                <a:spcPts val="0"/>
              </a:spcAft>
              <a:buClrTx/>
              <a:buSzPts val="1400"/>
              <a:buFontTx/>
              <a:buNone/>
              <a:tabLst/>
              <a:defRPr/>
            </a:pPr>
            <a:r>
              <a:rPr lang="en-GB" sz="1100" b="0" i="0" u="none" strike="noStrike" cap="none">
                <a:solidFill>
                  <a:srgbClr val="000000"/>
                </a:solidFill>
                <a:latin typeface="Arial"/>
                <a:ea typeface="Arial"/>
                <a:cs typeface="Arial"/>
                <a:sym typeface="Arial"/>
              </a:rPr>
              <a:t>In order to create a safe space for us to </a:t>
            </a:r>
            <a:r>
              <a:rPr lang="en-GB" sz="1100" b="0" i="1" u="none" strike="noStrike" cap="none">
                <a:solidFill>
                  <a:srgbClr val="000000"/>
                </a:solidFill>
                <a:latin typeface="Arial"/>
                <a:ea typeface="Arial"/>
                <a:cs typeface="Arial"/>
                <a:sym typeface="Arial"/>
              </a:rPr>
              <a:t>practice</a:t>
            </a:r>
            <a:r>
              <a:rPr lang="en-GB" sz="1100" b="0" i="0" u="none" strike="noStrike" cap="none">
                <a:solidFill>
                  <a:srgbClr val="000000"/>
                </a:solidFill>
                <a:latin typeface="Arial"/>
                <a:ea typeface="Arial"/>
                <a:cs typeface="Arial"/>
                <a:sym typeface="Arial"/>
              </a:rPr>
              <a:t> teaching and feel supported while doing so. On two different sticky notes, write down 2 different things you require when working with people you don’t know well. For example: “Look for what I do well” and “confidentiality”</a:t>
            </a:r>
          </a:p>
          <a:p>
            <a:pPr marL="139700" marR="0" lvl="0" indent="0" algn="l" defTabSz="1613733" rtl="0" eaLnBrk="1" fontAlgn="auto" latinLnBrk="0" hangingPunct="1">
              <a:lnSpc>
                <a:spcPct val="100000"/>
              </a:lnSpc>
              <a:spcBef>
                <a:spcPts val="0"/>
              </a:spcBef>
              <a:spcAft>
                <a:spcPts val="0"/>
              </a:spcAft>
              <a:buClrTx/>
              <a:buSzPts val="1400"/>
              <a:buFontTx/>
              <a:buNone/>
              <a:tabLst/>
              <a:defRPr/>
            </a:pPr>
            <a:endParaRPr lang="en-GB" sz="1100" b="0" i="0" u="none" strike="noStrike" cap="none">
              <a:solidFill>
                <a:srgbClr val="000000"/>
              </a:solidFill>
              <a:latin typeface="Arial"/>
              <a:cs typeface="Arial"/>
              <a:sym typeface="Arial"/>
            </a:endParaRPr>
          </a:p>
          <a:p>
            <a:pPr marL="139700" marR="0" lvl="0" indent="0" algn="l" defTabSz="1613733" rtl="0" eaLnBrk="1" fontAlgn="auto" latinLnBrk="0" hangingPunct="1">
              <a:lnSpc>
                <a:spcPct val="100000"/>
              </a:lnSpc>
              <a:spcBef>
                <a:spcPts val="0"/>
              </a:spcBef>
              <a:spcAft>
                <a:spcPts val="0"/>
              </a:spcAft>
              <a:buClrTx/>
              <a:buSzPts val="1400"/>
              <a:buFontTx/>
              <a:buNone/>
              <a:tabLst/>
              <a:defRPr/>
            </a:pPr>
            <a:r>
              <a:rPr lang="en-GB" sz="1100" b="0" i="0" u="none" strike="noStrike" cap="none">
                <a:solidFill>
                  <a:srgbClr val="000000"/>
                </a:solidFill>
                <a:latin typeface="Arial"/>
                <a:cs typeface="Arial"/>
                <a:sym typeface="Arial"/>
              </a:rPr>
              <a:t>We will collect the stickies and put them in groupings. We’ll </a:t>
            </a:r>
            <a:r>
              <a:rPr lang="en-GB" sz="1100" b="0" i="0" u="none" strike="noStrike" cap="none" err="1">
                <a:solidFill>
                  <a:srgbClr val="000000"/>
                </a:solidFill>
                <a:latin typeface="Arial"/>
                <a:cs typeface="Arial"/>
                <a:sym typeface="Arial"/>
              </a:rPr>
              <a:t>revist</a:t>
            </a:r>
            <a:r>
              <a:rPr lang="en-GB" sz="1100" b="0" i="0" u="none" strike="noStrike" cap="none">
                <a:solidFill>
                  <a:srgbClr val="000000"/>
                </a:solidFill>
                <a:latin typeface="Arial"/>
                <a:cs typeface="Arial"/>
                <a:sym typeface="Arial"/>
              </a:rPr>
              <a:t> them again at the end of the session.</a:t>
            </a:r>
            <a:endParaRPr lang="en-GB" sz="1100"/>
          </a:p>
          <a:p>
            <a:pPr marL="139700" lvl="0" indent="0" algn="l" rtl="0">
              <a:lnSpc>
                <a:spcPct val="100000"/>
              </a:lnSpc>
              <a:spcBef>
                <a:spcPts val="0"/>
              </a:spcBef>
              <a:spcAft>
                <a:spcPts val="0"/>
              </a:spcAft>
              <a:buSzPts val="1400"/>
              <a:buNone/>
            </a:pPr>
            <a:endParaRPr lang="en-GB" sz="1100" b="0" i="0" u="none" strike="noStrike" cap="none">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en-GB" sz="1100" b="0" i="0" u="none" strike="noStrike" cap="none">
                <a:solidFill>
                  <a:srgbClr val="000000"/>
                </a:solidFill>
                <a:latin typeface="Arial"/>
                <a:ea typeface="Arial"/>
                <a:cs typeface="Arial"/>
                <a:sym typeface="Arial"/>
              </a:rPr>
              <a:t>We agree to the following ground rules for the duration of our work together: </a:t>
            </a:r>
            <a:endParaRPr b="0"/>
          </a:p>
          <a:p>
            <a:pPr marL="457200" lvl="0"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Example norms</a:t>
            </a:r>
            <a:endParaRPr b="0"/>
          </a:p>
          <a:p>
            <a:pPr marL="457200" lvl="0"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We are doing this for improvement. We will structure comments to build someone up rather than tear someone down. </a:t>
            </a:r>
            <a:endParaRPr/>
          </a:p>
          <a:p>
            <a:pPr marL="457200" lvl="0"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We appreciate and respect everyone’s vulnerability in being a part of this program.</a:t>
            </a:r>
            <a:endParaRPr/>
          </a:p>
          <a:p>
            <a:pPr marL="457200" lvl="0"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We will encourage each other to try new things and take on new challenges in the classroom.</a:t>
            </a:r>
            <a:endParaRPr/>
          </a:p>
          <a:p>
            <a:pPr marL="457200" lvl="0"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We will be open to learning as well as commenting.</a:t>
            </a:r>
            <a:endParaRPr/>
          </a:p>
          <a:p>
            <a:pPr marL="457200" lvl="0"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We will be present and engaged while observing.</a:t>
            </a:r>
            <a:endParaRPr/>
          </a:p>
          <a:p>
            <a:pPr marL="457200" lvl="0" indent="-317500" algn="l" rtl="0">
              <a:lnSpc>
                <a:spcPct val="100000"/>
              </a:lnSpc>
              <a:spcBef>
                <a:spcPts val="0"/>
              </a:spcBef>
              <a:spcAft>
                <a:spcPts val="0"/>
              </a:spcAft>
              <a:buSzPts val="1400"/>
              <a:buChar char="●"/>
            </a:pPr>
            <a:r>
              <a:rPr lang="en-GB" sz="1100" b="0" i="0" u="none" strike="noStrike" cap="none">
                <a:solidFill>
                  <a:srgbClr val="000000"/>
                </a:solidFill>
                <a:latin typeface="Arial"/>
                <a:ea typeface="Arial"/>
                <a:cs typeface="Arial"/>
                <a:sym typeface="Arial"/>
              </a:rPr>
              <a:t>Other:</a:t>
            </a:r>
            <a:endParaRPr/>
          </a:p>
          <a:p>
            <a:pPr marL="457200" lvl="0" indent="-22860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61488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Photo">
    <p:bg>
      <p:bgRef idx="1001">
        <a:schemeClr val="bg1"/>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B2362A8-B35C-6344-168F-975FC4D6023C}"/>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19" name="Rectangle 18">
            <a:extLst>
              <a:ext uri="{FF2B5EF4-FFF2-40B4-BE49-F238E27FC236}">
                <a16:creationId xmlns:a16="http://schemas.microsoft.com/office/drawing/2014/main" id="{CA12CD24-74CA-0905-D07A-23DF9DF44B5E}"/>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B3B6BF-2B16-86A0-06F6-306E154F9442}"/>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descr="An aerial shot of Colorado State University campus">
            <a:extLst>
              <a:ext uri="{FF2B5EF4-FFF2-40B4-BE49-F238E27FC236}">
                <a16:creationId xmlns:a16="http://schemas.microsoft.com/office/drawing/2014/main" id="{D30282C0-5A37-362D-B1DC-BFE43AC19EDD}"/>
              </a:ext>
            </a:extLst>
          </p:cNvPr>
          <p:cNvPicPr>
            <a:picLocks noChangeAspect="1"/>
          </p:cNvPicPr>
          <p:nvPr userDrawn="1"/>
        </p:nvPicPr>
        <p:blipFill>
          <a:blip r:embed="rId3"/>
          <a:stretch>
            <a:fillRect/>
          </a:stretch>
        </p:blipFill>
        <p:spPr>
          <a:xfrm>
            <a:off x="2266439" y="-1"/>
            <a:ext cx="20578871" cy="13736203"/>
          </a:xfrm>
          <a:prstGeom prst="rect">
            <a:avLst/>
          </a:prstGeom>
        </p:spPr>
      </p:pic>
      <p:pic>
        <p:nvPicPr>
          <p:cNvPr id="39" name="Picture 38" descr="Colorado State University logo">
            <a:extLst>
              <a:ext uri="{FF2B5EF4-FFF2-40B4-BE49-F238E27FC236}">
                <a16:creationId xmlns:a16="http://schemas.microsoft.com/office/drawing/2014/main" id="{05598EE9-D485-D86F-A9DF-63BBA2F49AAF}"/>
              </a:ext>
            </a:extLst>
          </p:cNvPr>
          <p:cNvPicPr>
            <a:picLocks noChangeAspect="1"/>
          </p:cNvPicPr>
          <p:nvPr userDrawn="1"/>
        </p:nvPicPr>
        <p:blipFill>
          <a:blip r:embed="rId4"/>
          <a:stretch>
            <a:fillRect/>
          </a:stretch>
        </p:blipFill>
        <p:spPr>
          <a:xfrm>
            <a:off x="2942680" y="695055"/>
            <a:ext cx="5296465" cy="3465588"/>
          </a:xfrm>
          <a:prstGeom prst="rect">
            <a:avLst/>
          </a:prstGeom>
        </p:spPr>
      </p:pic>
      <p:sp>
        <p:nvSpPr>
          <p:cNvPr id="5" name="Title 1">
            <a:extLst>
              <a:ext uri="{FF2B5EF4-FFF2-40B4-BE49-F238E27FC236}">
                <a16:creationId xmlns:a16="http://schemas.microsoft.com/office/drawing/2014/main" id="{10EED9DF-CA52-CD7D-5F2A-469D8A2F8FF9}"/>
              </a:ext>
            </a:extLst>
          </p:cNvPr>
          <p:cNvSpPr>
            <a:spLocks noGrp="1"/>
          </p:cNvSpPr>
          <p:nvPr>
            <p:ph type="title" hasCustomPrompt="1"/>
          </p:nvPr>
        </p:nvSpPr>
        <p:spPr>
          <a:xfrm>
            <a:off x="9995338" y="3524880"/>
            <a:ext cx="11950262" cy="5078313"/>
          </a:xfrm>
        </p:spPr>
        <p:txBody>
          <a:bodyPr/>
          <a:lstStyle>
            <a:lvl1pPr>
              <a:defRPr sz="10600"/>
            </a:lvl1pPr>
          </a:lstStyle>
          <a:p>
            <a:r>
              <a:rPr lang="en-US"/>
              <a:t>Three-line</a:t>
            </a:r>
            <a:br>
              <a:rPr lang="en-US"/>
            </a:br>
            <a:r>
              <a:rPr lang="en-US"/>
              <a:t>Presentation</a:t>
            </a:r>
            <a:br>
              <a:rPr lang="en-US"/>
            </a:br>
            <a:r>
              <a:rPr lang="en-US"/>
              <a:t>Title</a:t>
            </a:r>
          </a:p>
        </p:txBody>
      </p:sp>
      <p:cxnSp>
        <p:nvCxnSpPr>
          <p:cNvPr id="3" name="Straight Connector 2">
            <a:extLst>
              <a:ext uri="{C183D7F6-B498-43B3-948B-1728B52AA6E4}">
                <adec:decorative xmlns:adec="http://schemas.microsoft.com/office/drawing/2017/decorative" val="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0"/>
          <p:cNvSpPr>
            <a:spLocks noGrp="1"/>
          </p:cNvSpPr>
          <p:nvPr>
            <p:ph type="body" sz="quarter" idx="12" hasCustomPrompt="1"/>
          </p:nvPr>
        </p:nvSpPr>
        <p:spPr>
          <a:xfrm>
            <a:off x="9995339" y="9475255"/>
            <a:ext cx="11950262" cy="750975"/>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17" name="Rectangle 16">
            <a:extLst>
              <a:ext uri="{FF2B5EF4-FFF2-40B4-BE49-F238E27FC236}">
                <a16:creationId xmlns:a16="http://schemas.microsoft.com/office/drawing/2014/main" id="{93E58544-6EFC-4319-575F-41CF6786511F}"/>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51DD589-66DA-2560-7B34-287747EB1223}"/>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8" name="Rectangle 7">
              <a:extLst>
                <a:ext uri="{FF2B5EF4-FFF2-40B4-BE49-F238E27FC236}">
                  <a16:creationId xmlns:a16="http://schemas.microsoft.com/office/drawing/2014/main" id="{326362F0-052A-E80B-360A-0F46D76C684C}"/>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BF2DAB-1C7F-87EA-DF8A-701A4C25A3EB}"/>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F244137-7879-AF2B-2E0D-AAEA8C7DDE72}"/>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477791B-4C41-7E9E-6085-EFCADA0331E2}"/>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C980BD-F417-0023-DD45-CB642CEB103B}"/>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175C76B-5CBC-4C1C-E590-DACB014C0D3B}"/>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D121C1-3A58-31AE-ADD8-DD8863B68FE4}"/>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9" name="Picture 28">
            <a:extLst>
              <a:ext uri="{FF2B5EF4-FFF2-40B4-BE49-F238E27FC236}">
                <a16:creationId xmlns:a16="http://schemas.microsoft.com/office/drawing/2014/main" id="{2C9B660E-DADE-3297-F523-480C5756709A}"/>
              </a:ext>
              <a:ext uri="{C183D7F6-B498-43B3-948B-1728B52AA6E4}">
                <adec:decorative xmlns:adec="http://schemas.microsoft.com/office/drawing/2017/decorative" val="1"/>
              </a:ext>
            </a:extLst>
          </p:cNvPr>
          <p:cNvPicPr>
            <a:picLocks noChangeAspect="1"/>
          </p:cNvPicPr>
          <p:nvPr userDrawn="1"/>
        </p:nvPicPr>
        <p:blipFill rotWithShape="1">
          <a:blip r:embed="rId5"/>
          <a:srcRect l="1" r="39071"/>
          <a:stretch/>
        </p:blipFill>
        <p:spPr>
          <a:xfrm>
            <a:off x="23195519" y="3962400"/>
            <a:ext cx="1191643" cy="9753600"/>
          </a:xfrm>
          <a:prstGeom prst="rect">
            <a:avLst/>
          </a:prstGeom>
        </p:spPr>
      </p:pic>
    </p:spTree>
    <p:extLst>
      <p:ext uri="{BB962C8B-B14F-4D97-AF65-F5344CB8AC3E}">
        <p14:creationId xmlns:p14="http://schemas.microsoft.com/office/powerpoint/2010/main" val="1225530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Green-Photo">
    <p:bg>
      <p:bgRef idx="1001">
        <a:schemeClr val="bg2"/>
      </p:bgRef>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D0A87B4F-7A57-E116-2C45-32B14FC88C6A}"/>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46" name="Rectangle 45">
              <a:extLst>
                <a:ext uri="{FF2B5EF4-FFF2-40B4-BE49-F238E27FC236}">
                  <a16:creationId xmlns:a16="http://schemas.microsoft.com/office/drawing/2014/main" id="{AD57C644-FEBF-9113-5927-9768D8D0FA88}"/>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07479E8-DC92-2C2F-2918-38A097E19379}"/>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05C1430-9968-6D88-677F-2485BB14AA2D}"/>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16FD7B1-416E-CA00-31A7-5492FEF65339}"/>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F717F7-BA67-3DBB-2C1E-93DE9423B187}"/>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C25C91A-E7D6-143F-8CBA-49C86F081711}"/>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8BDCF05-9FAA-BE45-A86B-D65536E2DC65}"/>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D27DD14-79B6-BFA6-0DE1-4745077AD6EB}"/>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A1E6A46-72DD-4620-11AD-B24A46E2CD4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24740B9-0AFE-2A72-BAB4-CD9179B4E7B8}"/>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3ADCE63-3A13-C0C7-34A8-AF40FE52F293}"/>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3163F3F-7C4F-CC6B-99BC-F04D03D6ECD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6F35307-AB69-FFBC-107C-F809DFE913FA}"/>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7" name="Picture 66">
            <a:extLst>
              <a:ext uri="{FF2B5EF4-FFF2-40B4-BE49-F238E27FC236}">
                <a16:creationId xmlns:a16="http://schemas.microsoft.com/office/drawing/2014/main" id="{92802A39-2259-D3B0-4A1A-54A6CD7C5BFA}"/>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59" name="Rectangle 58">
            <a:extLst>
              <a:ext uri="{FF2B5EF4-FFF2-40B4-BE49-F238E27FC236}">
                <a16:creationId xmlns:a16="http://schemas.microsoft.com/office/drawing/2014/main" id="{150F919F-2672-E7CF-2330-1BB4B37DD714}"/>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433AA952-0C7C-D384-ECA1-9F6FD4F558E1}"/>
              </a:ext>
            </a:extLst>
          </p:cNvPr>
          <p:cNvSpPr>
            <a:spLocks noGrp="1"/>
          </p:cNvSpPr>
          <p:nvPr>
            <p:ph type="title" hasCustomPrompt="1"/>
          </p:nvPr>
        </p:nvSpPr>
        <p:spPr>
          <a:xfrm>
            <a:off x="1703404" y="4230666"/>
            <a:ext cx="12781375" cy="2893100"/>
          </a:xfrm>
          <a:prstGeom prst="rect">
            <a:avLst/>
          </a:prstGeom>
        </p:spPr>
        <p:txBody>
          <a:bodyPr vert="horz" wrap="square" lIns="91440" tIns="91440" rIns="91440" bIns="91440" rtlCol="0" anchor="b" anchorCtr="0">
            <a:spAutoFit/>
          </a:bodyPr>
          <a:lstStyle>
            <a:lvl1pPr>
              <a:defRPr>
                <a:solidFill>
                  <a:schemeClr val="tx1"/>
                </a:solidFill>
              </a:defRPr>
            </a:lvl1pPr>
          </a:lstStyle>
          <a:p>
            <a:r>
              <a:rPr lang="en-US"/>
              <a:t>Two-line</a:t>
            </a:r>
            <a:br>
              <a:rPr lang="en-US"/>
            </a:br>
            <a:r>
              <a:rPr lang="en-US"/>
              <a:t>Section Headline</a:t>
            </a:r>
          </a:p>
        </p:txBody>
      </p:sp>
      <p:sp>
        <p:nvSpPr>
          <p:cNvPr id="5" name="Text Placeholder 24">
            <a:extLst>
              <a:ext uri="{FF2B5EF4-FFF2-40B4-BE49-F238E27FC236}">
                <a16:creationId xmlns:a16="http://schemas.microsoft.com/office/drawing/2014/main" id="{60B6D903-D6D9-E95F-7AEF-BBE59B0BFF86}"/>
              </a:ext>
            </a:extLst>
          </p:cNvPr>
          <p:cNvSpPr>
            <a:spLocks noGrp="1"/>
          </p:cNvSpPr>
          <p:nvPr>
            <p:ph type="body" sz="quarter" idx="10" hasCustomPrompt="1"/>
          </p:nvPr>
        </p:nvSpPr>
        <p:spPr>
          <a:xfrm>
            <a:off x="1703404" y="7615747"/>
            <a:ext cx="12781375" cy="750975"/>
          </a:xfrm>
        </p:spPr>
        <p:txBody>
          <a:bodyPr wrap="square">
            <a:spAutoFit/>
          </a:bodyPr>
          <a:lstStyle>
            <a:lvl1pPr marL="0" indent="0">
              <a:buNone/>
              <a:defRPr sz="3200" baseline="0">
                <a:solidFill>
                  <a:schemeClr val="accent2"/>
                </a:solidFill>
              </a:defRPr>
            </a:lvl1pPr>
          </a:lstStyle>
          <a:p>
            <a:pPr lvl="0"/>
            <a:r>
              <a:rPr lang="en-US"/>
              <a:t>Section </a:t>
            </a:r>
            <a:r>
              <a:rPr lang="en-US" err="1"/>
              <a:t>subheadline</a:t>
            </a:r>
            <a:endParaRPr lang="en-US"/>
          </a:p>
        </p:txBody>
      </p:sp>
      <p:sp>
        <p:nvSpPr>
          <p:cNvPr id="44" name="Rectangle 43">
            <a:extLst>
              <a:ext uri="{FF2B5EF4-FFF2-40B4-BE49-F238E27FC236}">
                <a16:creationId xmlns:a16="http://schemas.microsoft.com/office/drawing/2014/main" id="{36D72AE4-7D75-438A-159A-A31D41A684C6}"/>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F03F0980-7265-5C47-BE68-98BD261ED4F7}"/>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2" name="Picture 1" descr="Colorado State University symbol">
            <a:extLst>
              <a:ext uri="{FF2B5EF4-FFF2-40B4-BE49-F238E27FC236}">
                <a16:creationId xmlns:a16="http://schemas.microsoft.com/office/drawing/2014/main" id="{5B9E5C18-1C92-7803-DDA7-77DDBC209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65" name="Picture 64">
            <a:extLst>
              <a:ext uri="{FF2B5EF4-FFF2-40B4-BE49-F238E27FC236}">
                <a16:creationId xmlns:a16="http://schemas.microsoft.com/office/drawing/2014/main" id="{674329DB-9EDD-8725-56C0-72C32669408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1"/>
            <a:ext cx="11866555" cy="2436768"/>
          </a:xfrm>
          <a:prstGeom prst="rect">
            <a:avLst/>
          </a:prstGeom>
        </p:spPr>
      </p:pic>
      <p:pic>
        <p:nvPicPr>
          <p:cNvPr id="75" name="Picture 74" descr="A landscape with trees and mountains in the background&#10;&#10;Description automatically generated">
            <a:extLst>
              <a:ext uri="{FF2B5EF4-FFF2-40B4-BE49-F238E27FC236}">
                <a16:creationId xmlns:a16="http://schemas.microsoft.com/office/drawing/2014/main" id="{30E7D063-4617-D2BD-9DE7-7C737655E094}"/>
              </a:ext>
            </a:extLst>
          </p:cNvPr>
          <p:cNvPicPr>
            <a:picLocks noChangeAspect="1"/>
          </p:cNvPicPr>
          <p:nvPr userDrawn="1"/>
        </p:nvPicPr>
        <p:blipFill rotWithShape="1">
          <a:blip r:embed="rId6"/>
          <a:srcRect t="-1" b="156"/>
          <a:stretch/>
        </p:blipFill>
        <p:spPr>
          <a:xfrm>
            <a:off x="11866554" y="11279231"/>
            <a:ext cx="12520621" cy="2436768"/>
          </a:xfrm>
          <a:prstGeom prst="rect">
            <a:avLst/>
          </a:prstGeom>
        </p:spPr>
      </p:pic>
      <p:sp>
        <p:nvSpPr>
          <p:cNvPr id="6" name="Slide Number Placeholder 3">
            <a:extLst>
              <a:ext uri="{FF2B5EF4-FFF2-40B4-BE49-F238E27FC236}">
                <a16:creationId xmlns:a16="http://schemas.microsoft.com/office/drawing/2014/main" id="{88FFE2DF-4195-F5AF-C13C-36CE7BF15695}"/>
              </a:ext>
            </a:extLst>
          </p:cNvPr>
          <p:cNvSpPr>
            <a:spLocks noGrp="1"/>
          </p:cNvSpPr>
          <p:nvPr>
            <p:ph type="sldNum" sz="quarter" idx="4"/>
          </p:nvPr>
        </p:nvSpPr>
        <p:spPr>
          <a:xfrm>
            <a:off x="247140"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541084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Green">
    <p:bg>
      <p:bgPr>
        <a:solidFill>
          <a:schemeClr val="tx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84C5DCFD-8E50-0E34-6511-17C6AF3AF62D}"/>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39" name="Rectangle 38">
              <a:extLst>
                <a:ext uri="{FF2B5EF4-FFF2-40B4-BE49-F238E27FC236}">
                  <a16:creationId xmlns:a16="http://schemas.microsoft.com/office/drawing/2014/main" id="{2C93CB56-B18F-AC2B-07FA-E327477319F1}"/>
                </a:ext>
              </a:extLst>
            </p:cNvPr>
            <p:cNvSpPr/>
            <p:nvPr userDrawn="1"/>
          </p:nvSpPr>
          <p:spPr>
            <a:xfrm rot="16200000">
              <a:off x="-31221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7EA4EAD-14FD-0B28-80CE-E58319CD5295}"/>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5D85398-5510-C23C-4599-548EAB3C0372}"/>
                </a:ext>
              </a:extLst>
            </p:cNvPr>
            <p:cNvSpPr/>
            <p:nvPr userDrawn="1"/>
          </p:nvSpPr>
          <p:spPr>
            <a:xfrm rot="16200000">
              <a:off x="82397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A023E23-4CF0-2687-7015-75045B5BC79E}"/>
                </a:ext>
              </a:extLst>
            </p:cNvPr>
            <p:cNvSpPr/>
            <p:nvPr userDrawn="1"/>
          </p:nvSpPr>
          <p:spPr>
            <a:xfrm rot="16200000">
              <a:off x="1392062"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ACFA773-B3D3-CA22-E73B-2E187CE9110A}"/>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6563EC6-526A-898E-1767-530D884EAC64}"/>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1FAB3A-AEC6-1661-22DC-1A08925AC506}"/>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CA74DA-15F1-3C92-AC34-90D525C3E82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D78D92-995C-D6A8-FF27-DF556469F0B9}"/>
                </a:ext>
              </a:extLst>
            </p:cNvPr>
            <p:cNvSpPr/>
            <p:nvPr userDrawn="1"/>
          </p:nvSpPr>
          <p:spPr>
            <a:xfrm rot="16200000">
              <a:off x="4232517"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ED26EE1-6D1D-C765-2643-A5B8D2CF106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56B6B76-27D4-A7B5-C6F2-231D80228249}"/>
                </a:ext>
              </a:extLst>
            </p:cNvPr>
            <p:cNvSpPr/>
            <p:nvPr userDrawn="1"/>
          </p:nvSpPr>
          <p:spPr>
            <a:xfrm rot="16200000">
              <a:off x="5368699"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3B34D3-83D6-C0FE-B940-F2777F520BE3}"/>
                </a:ext>
              </a:extLst>
            </p:cNvPr>
            <p:cNvSpPr/>
            <p:nvPr userDrawn="1"/>
          </p:nvSpPr>
          <p:spPr>
            <a:xfrm rot="16200000">
              <a:off x="5936790"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19A497C-BE2A-8D40-9B83-F6EB98B5FDF9}"/>
                </a:ext>
              </a:extLst>
            </p:cNvPr>
            <p:cNvSpPr/>
            <p:nvPr userDrawn="1"/>
          </p:nvSpPr>
          <p:spPr>
            <a:xfrm rot="16200000">
              <a:off x="650487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1A19627-FAD9-25D7-76F5-FEC1CE8C3F3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32" name="Rectangle 31">
            <a:extLst>
              <a:ext uri="{FF2B5EF4-FFF2-40B4-BE49-F238E27FC236}">
                <a16:creationId xmlns:a16="http://schemas.microsoft.com/office/drawing/2014/main" id="{AB4C97F1-160B-3523-A33A-03C80EC7CBD5}"/>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AA77D9F0-19AB-8C54-BB91-2A8C7E3977D3}"/>
              </a:ext>
            </a:extLst>
          </p:cNvPr>
          <p:cNvSpPr>
            <a:spLocks noGrp="1"/>
          </p:cNvSpPr>
          <p:nvPr>
            <p:ph type="title" hasCustomPrompt="1"/>
          </p:nvPr>
        </p:nvSpPr>
        <p:spPr>
          <a:xfrm>
            <a:off x="1703404" y="4233175"/>
            <a:ext cx="12781375" cy="2893100"/>
          </a:xfrm>
          <a:prstGeom prst="rect">
            <a:avLst/>
          </a:prstGeom>
        </p:spPr>
        <p:txBody>
          <a:bodyPr vert="horz" wrap="square" lIns="91440" tIns="91440" rIns="91440" bIns="91440" rtlCol="0" anchor="b" anchorCtr="0">
            <a:spAutoFit/>
          </a:bodyPr>
          <a:lstStyle>
            <a:lvl1pPr>
              <a:defRPr>
                <a:solidFill>
                  <a:schemeClr val="bg1"/>
                </a:solidFill>
              </a:defRPr>
            </a:lvl1pPr>
          </a:lstStyle>
          <a:p>
            <a:r>
              <a:rPr lang="en-US"/>
              <a:t>Two-line</a:t>
            </a:r>
            <a:br>
              <a:rPr lang="en-US"/>
            </a:br>
            <a:r>
              <a:rPr lang="en-US"/>
              <a:t>Section Headline</a:t>
            </a:r>
          </a:p>
        </p:txBody>
      </p:sp>
      <p:sp>
        <p:nvSpPr>
          <p:cNvPr id="5" name="Text Placeholder 24">
            <a:extLst>
              <a:ext uri="{FF2B5EF4-FFF2-40B4-BE49-F238E27FC236}">
                <a16:creationId xmlns:a16="http://schemas.microsoft.com/office/drawing/2014/main" id="{1EE2248E-7F37-648B-CC77-345582D19915}"/>
              </a:ext>
            </a:extLst>
          </p:cNvPr>
          <p:cNvSpPr>
            <a:spLocks noGrp="1"/>
          </p:cNvSpPr>
          <p:nvPr>
            <p:ph type="body" sz="quarter" idx="10" hasCustomPrompt="1"/>
          </p:nvPr>
        </p:nvSpPr>
        <p:spPr>
          <a:xfrm>
            <a:off x="1703404" y="7618256"/>
            <a:ext cx="12781375" cy="750975"/>
          </a:xfrm>
        </p:spPr>
        <p:txBody>
          <a:bodyPr wrap="square">
            <a:spAutoFit/>
          </a:bodyPr>
          <a:lstStyle>
            <a:lvl1pPr marL="0" indent="0">
              <a:buNone/>
              <a:defRPr sz="3200" baseline="0">
                <a:solidFill>
                  <a:schemeClr val="accent2"/>
                </a:solidFill>
              </a:defRPr>
            </a:lvl1pPr>
          </a:lstStyle>
          <a:p>
            <a:pPr lvl="0"/>
            <a:r>
              <a:rPr lang="en-US"/>
              <a:t>Section </a:t>
            </a:r>
            <a:r>
              <a:rPr lang="en-US" err="1"/>
              <a:t>subheadline</a:t>
            </a:r>
            <a:endParaRPr lang="en-US"/>
          </a:p>
        </p:txBody>
      </p:sp>
      <p:sp>
        <p:nvSpPr>
          <p:cNvPr id="17" name="Rectangle 16">
            <a:extLst>
              <a:ext uri="{FF2B5EF4-FFF2-40B4-BE49-F238E27FC236}">
                <a16:creationId xmlns:a16="http://schemas.microsoft.com/office/drawing/2014/main" id="{FD0B0AE0-E249-ED95-8E45-9A6ECFA106CC}"/>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D9353248-0DFE-5786-3EB4-38ECB7019074}"/>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2" name="Picture 1" descr="Colorado State University symbol">
            <a:extLst>
              <a:ext uri="{FF2B5EF4-FFF2-40B4-BE49-F238E27FC236}">
                <a16:creationId xmlns:a16="http://schemas.microsoft.com/office/drawing/2014/main" id="{43ECF808-D3BE-4641-8561-5991299CB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36" name="Picture 35">
            <a:extLst>
              <a:ext uri="{FF2B5EF4-FFF2-40B4-BE49-F238E27FC236}">
                <a16:creationId xmlns:a16="http://schemas.microsoft.com/office/drawing/2014/main" id="{4491971E-EC47-BAB2-F1BB-CF91536EC1B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2"/>
            <a:ext cx="11866555" cy="2436768"/>
          </a:xfrm>
          <a:prstGeom prst="rect">
            <a:avLst/>
          </a:prstGeom>
        </p:spPr>
      </p:pic>
      <p:sp>
        <p:nvSpPr>
          <p:cNvPr id="52" name="Picture Placeholder 9">
            <a:extLst>
              <a:ext uri="{FF2B5EF4-FFF2-40B4-BE49-F238E27FC236}">
                <a16:creationId xmlns:a16="http://schemas.microsoft.com/office/drawing/2014/main" id="{BFE76D5A-50D9-62AB-C9BD-7DCEA851529D}"/>
              </a:ext>
            </a:extLst>
          </p:cNvPr>
          <p:cNvSpPr>
            <a:spLocks noGrp="1"/>
          </p:cNvSpPr>
          <p:nvPr>
            <p:ph type="pic" sz="quarter" idx="17" hasCustomPrompt="1"/>
          </p:nvPr>
        </p:nvSpPr>
        <p:spPr>
          <a:xfrm>
            <a:off x="11866554" y="11279232"/>
            <a:ext cx="12486238" cy="2436768"/>
          </a:xfrm>
        </p:spPr>
        <p:txBody>
          <a:bodyPr anchor="ctr" anchorCtr="0">
            <a:noAutofit/>
          </a:bodyPr>
          <a:lstStyle>
            <a:lvl1pPr marL="0" indent="0" algn="ctr">
              <a:buNone/>
              <a:defRPr>
                <a:solidFill>
                  <a:schemeClr val="bg1"/>
                </a:solidFill>
              </a:defRPr>
            </a:lvl1pPr>
          </a:lstStyle>
          <a:p>
            <a:r>
              <a:rPr lang="en-US"/>
              <a:t>Click to insert photo</a:t>
            </a:r>
          </a:p>
        </p:txBody>
      </p:sp>
      <p:sp>
        <p:nvSpPr>
          <p:cNvPr id="6" name="Slide Number Placeholder 3">
            <a:extLst>
              <a:ext uri="{FF2B5EF4-FFF2-40B4-BE49-F238E27FC236}">
                <a16:creationId xmlns:a16="http://schemas.microsoft.com/office/drawing/2014/main" id="{3CD1A3F4-56E6-44A2-F6BA-77EC11C8529F}"/>
              </a:ext>
            </a:extLst>
          </p:cNvPr>
          <p:cNvSpPr>
            <a:spLocks noGrp="1"/>
          </p:cNvSpPr>
          <p:nvPr>
            <p:ph type="sldNum" sz="quarter" idx="4"/>
          </p:nvPr>
        </p:nvSpPr>
        <p:spPr>
          <a:xfrm>
            <a:off x="247140" y="13024017"/>
            <a:ext cx="924316" cy="444843"/>
          </a:xfrm>
          <a:prstGeom prst="rect">
            <a:avLst/>
          </a:prstGeom>
        </p:spPr>
        <p:txBody>
          <a:bodyPr vert="horz" lIns="91440" tIns="45720" rIns="91440" bIns="45720" rtlCol="0" anchor="ctr"/>
          <a:lstStyle>
            <a:lvl1pPr algn="l">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8861543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bar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CA485E-0E8B-9F15-5F04-03D336D7F488}"/>
              </a:ext>
              <a:ext uri="{C183D7F6-B498-43B3-948B-1728B52AA6E4}">
                <adec:decorative xmlns:adec="http://schemas.microsoft.com/office/drawing/2017/decorative" val="1"/>
              </a:ext>
            </a:extLst>
          </p:cNvPr>
          <p:cNvPicPr>
            <a:picLocks noChangeAspect="1"/>
          </p:cNvPicPr>
          <p:nvPr userDrawn="1"/>
        </p:nvPicPr>
        <p:blipFill rotWithShape="1">
          <a:blip r:embed="rId2"/>
          <a:srcRect r="84048"/>
          <a:stretch/>
        </p:blipFill>
        <p:spPr>
          <a:xfrm>
            <a:off x="1587" y="0"/>
            <a:ext cx="3889929" cy="13716893"/>
          </a:xfrm>
          <a:prstGeom prst="rect">
            <a:avLst/>
          </a:prstGeom>
        </p:spPr>
      </p:pic>
      <p:sp>
        <p:nvSpPr>
          <p:cNvPr id="14" name="Rectangle 13">
            <a:extLst>
              <a:ext uri="{FF2B5EF4-FFF2-40B4-BE49-F238E27FC236}">
                <a16:creationId xmlns:a16="http://schemas.microsoft.com/office/drawing/2014/main" id="{4AED3097-84AA-5862-F8D0-BC7207A1C562}"/>
              </a:ext>
              <a:ext uri="{C183D7F6-B498-43B3-948B-1728B52AA6E4}">
                <adec:decorative xmlns:adec="http://schemas.microsoft.com/office/drawing/2017/decorative" val="1"/>
              </a:ext>
            </a:extLst>
          </p:cNvPr>
          <p:cNvSpPr/>
          <p:nvPr userDrawn="1"/>
        </p:nvSpPr>
        <p:spPr>
          <a:xfrm>
            <a:off x="3849950" y="0"/>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olorado State University symbol">
            <a:extLst>
              <a:ext uri="{FF2B5EF4-FFF2-40B4-BE49-F238E27FC236}">
                <a16:creationId xmlns:a16="http://schemas.microsoft.com/office/drawing/2014/main" id="{F146F9C0-7E8C-BFF4-F322-1B9DE073D6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0856" y="11592396"/>
            <a:ext cx="1446028" cy="1446028"/>
          </a:xfrm>
          <a:prstGeom prst="rect">
            <a:avLst/>
          </a:prstGeom>
        </p:spPr>
      </p:pic>
      <p:pic>
        <p:nvPicPr>
          <p:cNvPr id="10" name="Picture 9">
            <a:extLst>
              <a:ext uri="{FF2B5EF4-FFF2-40B4-BE49-F238E27FC236}">
                <a16:creationId xmlns:a16="http://schemas.microsoft.com/office/drawing/2014/main" id="{54A24BEA-BB70-0A76-015A-8BFD7EB868D7}"/>
              </a:ext>
              <a:ext uri="{C183D7F6-B498-43B3-948B-1728B52AA6E4}">
                <adec:decorative xmlns:adec="http://schemas.microsoft.com/office/drawing/2017/decorative" val="1"/>
              </a:ext>
            </a:extLst>
          </p:cNvPr>
          <p:cNvPicPr>
            <a:picLocks noChangeAspect="1"/>
          </p:cNvPicPr>
          <p:nvPr userDrawn="1"/>
        </p:nvPicPr>
        <p:blipFill rotWithShape="1">
          <a:blip r:embed="rId2"/>
          <a:srcRect l="15952" b="89458"/>
          <a:stretch/>
        </p:blipFill>
        <p:spPr>
          <a:xfrm>
            <a:off x="3891515" y="1"/>
            <a:ext cx="20495659" cy="1446028"/>
          </a:xfrm>
          <a:prstGeom prst="rect">
            <a:avLst/>
          </a:prstGeom>
        </p:spPr>
      </p:pic>
      <p:sp>
        <p:nvSpPr>
          <p:cNvPr id="16" name="Title 1">
            <a:extLst>
              <a:ext uri="{FF2B5EF4-FFF2-40B4-BE49-F238E27FC236}">
                <a16:creationId xmlns:a16="http://schemas.microsoft.com/office/drawing/2014/main" id="{38E4A518-5FA6-422E-78D3-21ABCD78F9AA}"/>
              </a:ext>
            </a:extLst>
          </p:cNvPr>
          <p:cNvSpPr>
            <a:spLocks noGrp="1"/>
          </p:cNvSpPr>
          <p:nvPr>
            <p:ph type="title" hasCustomPrompt="1"/>
          </p:nvPr>
        </p:nvSpPr>
        <p:spPr>
          <a:xfrm>
            <a:off x="5396340" y="2077755"/>
            <a:ext cx="17921045" cy="1538883"/>
          </a:xfrm>
        </p:spPr>
        <p:txBody>
          <a:bodyPr anchor="t" anchorCtr="0"/>
          <a:lstStyle>
            <a:lvl1pPr>
              <a:defRPr>
                <a:solidFill>
                  <a:schemeClr val="tx2"/>
                </a:solidFill>
              </a:defRPr>
            </a:lvl1pPr>
          </a:lstStyle>
          <a:p>
            <a:r>
              <a:rPr lang="en-US"/>
              <a:t>Headline</a:t>
            </a:r>
          </a:p>
        </p:txBody>
      </p:sp>
      <p:sp>
        <p:nvSpPr>
          <p:cNvPr id="17" name="Content Placeholder 2">
            <a:extLst>
              <a:ext uri="{FF2B5EF4-FFF2-40B4-BE49-F238E27FC236}">
                <a16:creationId xmlns:a16="http://schemas.microsoft.com/office/drawing/2014/main" id="{1BEA90C6-8F52-877D-2151-41D9FA2F2EC9}"/>
              </a:ext>
            </a:extLst>
          </p:cNvPr>
          <p:cNvSpPr>
            <a:spLocks noGrp="1"/>
          </p:cNvSpPr>
          <p:nvPr>
            <p:ph idx="1" hasCustomPrompt="1"/>
          </p:nvPr>
        </p:nvSpPr>
        <p:spPr>
          <a:xfrm>
            <a:off x="5396339" y="4010336"/>
            <a:ext cx="17921045"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2" name="Slide Number Placeholder 3">
            <a:extLst>
              <a:ext uri="{FF2B5EF4-FFF2-40B4-BE49-F238E27FC236}">
                <a16:creationId xmlns:a16="http://schemas.microsoft.com/office/drawing/2014/main" id="{2F596587-5715-BFF7-0FFD-2D41193E6F8C}"/>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9310047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Bar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307C8-7062-4247-432A-F4259380A62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0"/>
            <a:ext cx="24385588" cy="13716893"/>
          </a:xfrm>
          <a:prstGeom prst="rect">
            <a:avLst/>
          </a:prstGeom>
        </p:spPr>
      </p:pic>
      <p:pic>
        <p:nvPicPr>
          <p:cNvPr id="8" name="Picture 7" descr="Colorado State University symbol">
            <a:extLst>
              <a:ext uri="{FF2B5EF4-FFF2-40B4-BE49-F238E27FC236}">
                <a16:creationId xmlns:a16="http://schemas.microsoft.com/office/drawing/2014/main" id="{D12D5377-6199-8F49-2CFD-D9431C0036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18468" y="1348236"/>
            <a:ext cx="1446028" cy="1446028"/>
          </a:xfrm>
          <a:prstGeom prst="rect">
            <a:avLst/>
          </a:prstGeom>
        </p:spPr>
      </p:pic>
      <p:sp>
        <p:nvSpPr>
          <p:cNvPr id="5" name="Title 1">
            <a:extLst>
              <a:ext uri="{FF2B5EF4-FFF2-40B4-BE49-F238E27FC236}">
                <a16:creationId xmlns:a16="http://schemas.microsoft.com/office/drawing/2014/main" id="{6395FAC7-B012-3C90-E0FE-8D2DFAB15762}"/>
              </a:ext>
            </a:extLst>
          </p:cNvPr>
          <p:cNvSpPr>
            <a:spLocks noGrp="1"/>
          </p:cNvSpPr>
          <p:nvPr>
            <p:ph type="title" hasCustomPrompt="1"/>
          </p:nvPr>
        </p:nvSpPr>
        <p:spPr>
          <a:xfrm>
            <a:off x="1619470" y="3409600"/>
            <a:ext cx="21876635" cy="1538883"/>
          </a:xfrm>
        </p:spPr>
        <p:txBody>
          <a:bodyPr anchor="t" anchorCtr="0"/>
          <a:lstStyle>
            <a:lvl1pPr>
              <a:defRPr>
                <a:solidFill>
                  <a:schemeClr val="tx2"/>
                </a:solidFill>
              </a:defRPr>
            </a:lvl1pPr>
          </a:lstStyle>
          <a:p>
            <a:r>
              <a:rPr lang="en-US"/>
              <a:t>Headline</a:t>
            </a:r>
          </a:p>
        </p:txBody>
      </p:sp>
      <p:sp>
        <p:nvSpPr>
          <p:cNvPr id="6" name="Content Placeholder 2">
            <a:extLst>
              <a:ext uri="{FF2B5EF4-FFF2-40B4-BE49-F238E27FC236}">
                <a16:creationId xmlns:a16="http://schemas.microsoft.com/office/drawing/2014/main" id="{F42DC5F9-E376-15D2-E4CF-2350E427D737}"/>
              </a:ext>
            </a:extLst>
          </p:cNvPr>
          <p:cNvSpPr>
            <a:spLocks noGrp="1"/>
          </p:cNvSpPr>
          <p:nvPr>
            <p:ph idx="1" hasCustomPrompt="1"/>
          </p:nvPr>
        </p:nvSpPr>
        <p:spPr>
          <a:xfrm>
            <a:off x="1619469" y="5342182"/>
            <a:ext cx="21876635"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2" name="Slide Number Placeholder 3">
            <a:extLst>
              <a:ext uri="{FF2B5EF4-FFF2-40B4-BE49-F238E27FC236}">
                <a16:creationId xmlns:a16="http://schemas.microsoft.com/office/drawing/2014/main" id="{8397D50F-C7A3-D938-FD4B-49B55C368118}"/>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29012016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and Content">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CB91771-9A35-C216-664E-38CB67BC30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0"/>
            <a:ext cx="24385588" cy="13716893"/>
          </a:xfrm>
          <a:prstGeom prst="rect">
            <a:avLst/>
          </a:prstGeom>
        </p:spPr>
      </p:pic>
      <p:sp>
        <p:nvSpPr>
          <p:cNvPr id="20" name="Title Placeholder 1"/>
          <p:cNvSpPr>
            <a:spLocks noGrp="1"/>
          </p:cNvSpPr>
          <p:nvPr>
            <p:ph type="title" hasCustomPrompt="1"/>
          </p:nvPr>
        </p:nvSpPr>
        <p:spPr>
          <a:xfrm>
            <a:off x="15333653" y="5501526"/>
            <a:ext cx="7129454" cy="2318844"/>
          </a:xfrm>
          <a:prstGeom prst="rect">
            <a:avLst/>
          </a:prstGeom>
        </p:spPr>
        <p:txBody>
          <a:bodyPr vert="horz" wrap="square" lIns="101858" tIns="50929" rIns="101858" bIns="50929" rtlCol="0" anchor="t" anchorCtr="0">
            <a:spAutoFit/>
          </a:bodyPr>
          <a:lstStyle>
            <a:lvl1pPr>
              <a:defRPr sz="7200"/>
            </a:lvl1pPr>
          </a:lstStyle>
          <a:p>
            <a:r>
              <a:rPr lang="en-US"/>
              <a:t>Two-line</a:t>
            </a:r>
            <a:br>
              <a:rPr lang="en-US"/>
            </a:br>
            <a:r>
              <a:rPr lang="en-US"/>
              <a:t>Headline</a:t>
            </a:r>
          </a:p>
        </p:txBody>
      </p:sp>
      <p:sp>
        <p:nvSpPr>
          <p:cNvPr id="4" name="Text Placeholder 3"/>
          <p:cNvSpPr>
            <a:spLocks noGrp="1"/>
          </p:cNvSpPr>
          <p:nvPr>
            <p:ph type="body" sz="quarter" idx="11" hasCustomPrompt="1"/>
          </p:nvPr>
        </p:nvSpPr>
        <p:spPr>
          <a:xfrm>
            <a:off x="15333653" y="8214474"/>
            <a:ext cx="7129454" cy="695255"/>
          </a:xfrm>
        </p:spPr>
        <p:txBody>
          <a:bodyPr wrap="square">
            <a:spAutoFit/>
          </a:bodyPr>
          <a:lstStyle>
            <a:lvl1pPr marL="0" indent="0" algn="l">
              <a:lnSpc>
                <a:spcPct val="114000"/>
              </a:lnSpc>
              <a:buNone/>
              <a:defRPr/>
            </a:lvl1pPr>
          </a:lstStyle>
          <a:p>
            <a:pPr lvl="0"/>
            <a:r>
              <a:rPr lang="en-US"/>
              <a:t>Copy</a:t>
            </a:r>
          </a:p>
        </p:txBody>
      </p:sp>
      <p:sp>
        <p:nvSpPr>
          <p:cNvPr id="3" name="Chart Placeholder 2"/>
          <p:cNvSpPr>
            <a:spLocks noGrp="1"/>
          </p:cNvSpPr>
          <p:nvPr>
            <p:ph type="chart" sz="quarter" idx="12" hasCustomPrompt="1"/>
          </p:nvPr>
        </p:nvSpPr>
        <p:spPr>
          <a:xfrm>
            <a:off x="2140721" y="2173027"/>
            <a:ext cx="12112761" cy="9714173"/>
          </a:xfrm>
        </p:spPr>
        <p:txBody>
          <a:bodyPr anchor="ctr" anchorCtr="0">
            <a:normAutofit/>
          </a:bodyPr>
          <a:lstStyle>
            <a:lvl1pPr marL="0" indent="0" algn="ctr">
              <a:buNone/>
              <a:defRPr/>
            </a:lvl1pPr>
          </a:lstStyle>
          <a:p>
            <a:r>
              <a:rPr lang="en-US"/>
              <a:t>Click to add chart</a:t>
            </a:r>
          </a:p>
        </p:txBody>
      </p:sp>
      <p:sp>
        <p:nvSpPr>
          <p:cNvPr id="2" name="Slide Number Placeholder 3">
            <a:extLst>
              <a:ext uri="{FF2B5EF4-FFF2-40B4-BE49-F238E27FC236}">
                <a16:creationId xmlns:a16="http://schemas.microsoft.com/office/drawing/2014/main" id="{00A5CD19-1082-1512-97C9-96B79AEE0DD7}"/>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870245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Sidebar-Mountains">
    <p:bg>
      <p:bgRef idx="1001">
        <a:schemeClr val="bg2"/>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CC1413D-AA80-5916-E18A-87102AB436F5}"/>
              </a:ext>
              <a:ext uri="{C183D7F6-B498-43B3-948B-1728B52AA6E4}">
                <adec:decorative xmlns:adec="http://schemas.microsoft.com/office/drawing/2017/decorative" val="1"/>
              </a:ext>
            </a:extLst>
          </p:cNvPr>
          <p:cNvPicPr>
            <a:picLocks noChangeAspect="1"/>
          </p:cNvPicPr>
          <p:nvPr userDrawn="1"/>
        </p:nvPicPr>
        <p:blipFill rotWithShape="1">
          <a:blip r:embed="rId2"/>
          <a:srcRect l="-1" r="93100"/>
          <a:stretch/>
        </p:blipFill>
        <p:spPr>
          <a:xfrm>
            <a:off x="1587" y="0"/>
            <a:ext cx="1682772" cy="13716893"/>
          </a:xfrm>
          <a:prstGeom prst="rect">
            <a:avLst/>
          </a:prstGeom>
        </p:spPr>
      </p:pic>
      <p:pic>
        <p:nvPicPr>
          <p:cNvPr id="17" name="Picture 16">
            <a:extLst>
              <a:ext uri="{FF2B5EF4-FFF2-40B4-BE49-F238E27FC236}">
                <a16:creationId xmlns:a16="http://schemas.microsoft.com/office/drawing/2014/main" id="{264458B6-0897-B08E-BD63-D027D5128B57}"/>
              </a:ext>
              <a:ext uri="{C183D7F6-B498-43B3-948B-1728B52AA6E4}">
                <adec:decorative xmlns:adec="http://schemas.microsoft.com/office/drawing/2017/decorative" val="1"/>
              </a:ext>
            </a:extLst>
          </p:cNvPr>
          <p:cNvPicPr>
            <a:picLocks noChangeAspect="1"/>
          </p:cNvPicPr>
          <p:nvPr userDrawn="1"/>
        </p:nvPicPr>
        <p:blipFill rotWithShape="1">
          <a:blip r:embed="rId2"/>
          <a:srcRect l="6900" t="80305" r="5216"/>
          <a:stretch/>
        </p:blipFill>
        <p:spPr>
          <a:xfrm>
            <a:off x="1684359" y="11015330"/>
            <a:ext cx="21430822" cy="2701563"/>
          </a:xfrm>
          <a:prstGeom prst="rect">
            <a:avLst/>
          </a:prstGeom>
        </p:spPr>
      </p:pic>
      <p:sp>
        <p:nvSpPr>
          <p:cNvPr id="5" name="Rectangle 4">
            <a:extLst>
              <a:ext uri="{FF2B5EF4-FFF2-40B4-BE49-F238E27FC236}">
                <a16:creationId xmlns:a16="http://schemas.microsoft.com/office/drawing/2014/main" id="{27A9E552-529E-77F4-951A-D05187C6CCAC}"/>
              </a:ext>
              <a:ext uri="{C183D7F6-B498-43B3-948B-1728B52AA6E4}">
                <adec:decorative xmlns:adec="http://schemas.microsoft.com/office/drawing/2017/decorative" val="1"/>
              </a:ext>
            </a:extLst>
          </p:cNvPr>
          <p:cNvSpPr/>
          <p:nvPr userDrawn="1"/>
        </p:nvSpPr>
        <p:spPr>
          <a:xfrm>
            <a:off x="16698809" y="0"/>
            <a:ext cx="467841"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sun shining over a forest&#10;&#10;Description automatically generated">
            <a:extLst>
              <a:ext uri="{FF2B5EF4-FFF2-40B4-BE49-F238E27FC236}">
                <a16:creationId xmlns:a16="http://schemas.microsoft.com/office/drawing/2014/main" id="{14518560-1601-CEE2-6EE7-1F6CB75292A5}"/>
              </a:ext>
            </a:extLst>
          </p:cNvPr>
          <p:cNvPicPr>
            <a:picLocks noChangeAspect="1"/>
          </p:cNvPicPr>
          <p:nvPr userDrawn="1"/>
        </p:nvPicPr>
        <p:blipFill rotWithShape="1">
          <a:blip r:embed="rId3"/>
          <a:srcRect r="3022"/>
          <a:stretch/>
        </p:blipFill>
        <p:spPr>
          <a:xfrm>
            <a:off x="17182214" y="0"/>
            <a:ext cx="7204961" cy="13716000"/>
          </a:xfrm>
          <a:prstGeom prst="rect">
            <a:avLst/>
          </a:prstGeom>
        </p:spPr>
      </p:pic>
      <p:pic>
        <p:nvPicPr>
          <p:cNvPr id="2" name="Picture 1" descr="Colorado State University symbol">
            <a:extLst>
              <a:ext uri="{FF2B5EF4-FFF2-40B4-BE49-F238E27FC236}">
                <a16:creationId xmlns:a16="http://schemas.microsoft.com/office/drawing/2014/main" id="{BDCB5DD4-D483-68BD-4F84-B2C9099F76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209715" y="11547405"/>
            <a:ext cx="1446028" cy="1446028"/>
          </a:xfrm>
          <a:prstGeom prst="rect">
            <a:avLst/>
          </a:prstGeom>
        </p:spPr>
      </p:pic>
      <p:sp>
        <p:nvSpPr>
          <p:cNvPr id="15" name="Title 1">
            <a:extLst>
              <a:ext uri="{FF2B5EF4-FFF2-40B4-BE49-F238E27FC236}">
                <a16:creationId xmlns:a16="http://schemas.microsoft.com/office/drawing/2014/main" id="{D85F4885-CC1E-1EF1-E274-97D422B3CB7E}"/>
              </a:ext>
            </a:extLst>
          </p:cNvPr>
          <p:cNvSpPr>
            <a:spLocks noGrp="1"/>
          </p:cNvSpPr>
          <p:nvPr>
            <p:ph type="title" hasCustomPrompt="1"/>
          </p:nvPr>
        </p:nvSpPr>
        <p:spPr>
          <a:xfrm>
            <a:off x="2199573" y="1041989"/>
            <a:ext cx="13515349" cy="2893100"/>
          </a:xfrm>
        </p:spPr>
        <p:txBody>
          <a:bodyPr anchor="t" anchorCtr="0"/>
          <a:lstStyle>
            <a:lvl1pPr>
              <a:defRPr>
                <a:solidFill>
                  <a:schemeClr val="tx2"/>
                </a:solidFill>
              </a:defRPr>
            </a:lvl1pPr>
          </a:lstStyle>
          <a:p>
            <a:r>
              <a:rPr lang="en-US"/>
              <a:t>Two-line</a:t>
            </a:r>
            <a:br>
              <a:rPr lang="en-US"/>
            </a:br>
            <a:r>
              <a:rPr lang="en-US"/>
              <a:t>Headline</a:t>
            </a:r>
          </a:p>
        </p:txBody>
      </p:sp>
      <p:sp>
        <p:nvSpPr>
          <p:cNvPr id="16" name="Content Placeholder 2">
            <a:extLst>
              <a:ext uri="{FF2B5EF4-FFF2-40B4-BE49-F238E27FC236}">
                <a16:creationId xmlns:a16="http://schemas.microsoft.com/office/drawing/2014/main" id="{2C52649C-B641-EC57-75DF-EF9D3DD7C85E}"/>
              </a:ext>
            </a:extLst>
          </p:cNvPr>
          <p:cNvSpPr>
            <a:spLocks noGrp="1"/>
          </p:cNvSpPr>
          <p:nvPr>
            <p:ph idx="1" hasCustomPrompt="1"/>
          </p:nvPr>
        </p:nvSpPr>
        <p:spPr>
          <a:xfrm>
            <a:off x="2199572" y="4642064"/>
            <a:ext cx="13515349"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4" name="Slide Number Placeholder 3">
            <a:extLst>
              <a:ext uri="{FF2B5EF4-FFF2-40B4-BE49-F238E27FC236}">
                <a16:creationId xmlns:a16="http://schemas.microsoft.com/office/drawing/2014/main" id="{F0265B62-AEED-B85E-3FF6-57ED771FE8C5}"/>
              </a:ext>
            </a:extLst>
          </p:cNvPr>
          <p:cNvSpPr>
            <a:spLocks noGrp="1"/>
          </p:cNvSpPr>
          <p:nvPr>
            <p:ph type="sldNum" sz="quarter" idx="4"/>
          </p:nvPr>
        </p:nvSpPr>
        <p:spPr>
          <a:xfrm>
            <a:off x="2206088"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571321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Sidebar-Oval">
    <p:bg>
      <p:bgRef idx="1001">
        <a:schemeClr val="bg2"/>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CC1413D-AA80-5916-E18A-87102AB436F5}"/>
              </a:ext>
              <a:ext uri="{C183D7F6-B498-43B3-948B-1728B52AA6E4}">
                <adec:decorative xmlns:adec="http://schemas.microsoft.com/office/drawing/2017/decorative" val="1"/>
              </a:ext>
            </a:extLst>
          </p:cNvPr>
          <p:cNvPicPr>
            <a:picLocks noChangeAspect="1"/>
          </p:cNvPicPr>
          <p:nvPr userDrawn="1"/>
        </p:nvPicPr>
        <p:blipFill rotWithShape="1">
          <a:blip r:embed="rId2"/>
          <a:srcRect l="-1" r="93100"/>
          <a:stretch/>
        </p:blipFill>
        <p:spPr>
          <a:xfrm>
            <a:off x="1587" y="0"/>
            <a:ext cx="1682772" cy="13716893"/>
          </a:xfrm>
          <a:prstGeom prst="rect">
            <a:avLst/>
          </a:prstGeom>
        </p:spPr>
      </p:pic>
      <p:pic>
        <p:nvPicPr>
          <p:cNvPr id="17" name="Picture 16">
            <a:extLst>
              <a:ext uri="{FF2B5EF4-FFF2-40B4-BE49-F238E27FC236}">
                <a16:creationId xmlns:a16="http://schemas.microsoft.com/office/drawing/2014/main" id="{264458B6-0897-B08E-BD63-D027D5128B57}"/>
              </a:ext>
              <a:ext uri="{C183D7F6-B498-43B3-948B-1728B52AA6E4}">
                <adec:decorative xmlns:adec="http://schemas.microsoft.com/office/drawing/2017/decorative" val="1"/>
              </a:ext>
            </a:extLst>
          </p:cNvPr>
          <p:cNvPicPr>
            <a:picLocks noChangeAspect="1"/>
          </p:cNvPicPr>
          <p:nvPr userDrawn="1"/>
        </p:nvPicPr>
        <p:blipFill rotWithShape="1">
          <a:blip r:embed="rId2"/>
          <a:srcRect l="6900" t="80305" r="5216"/>
          <a:stretch/>
        </p:blipFill>
        <p:spPr>
          <a:xfrm>
            <a:off x="1684359" y="11015330"/>
            <a:ext cx="21430822" cy="2701563"/>
          </a:xfrm>
          <a:prstGeom prst="rect">
            <a:avLst/>
          </a:prstGeom>
        </p:spPr>
      </p:pic>
      <p:sp>
        <p:nvSpPr>
          <p:cNvPr id="6" name="Rectangle 5">
            <a:extLst>
              <a:ext uri="{FF2B5EF4-FFF2-40B4-BE49-F238E27FC236}">
                <a16:creationId xmlns:a16="http://schemas.microsoft.com/office/drawing/2014/main" id="{AE5EE25A-A459-3620-F240-4DFA54D6D844}"/>
              </a:ext>
              <a:ext uri="{C183D7F6-B498-43B3-948B-1728B52AA6E4}">
                <adec:decorative xmlns:adec="http://schemas.microsoft.com/office/drawing/2017/decorative" val="1"/>
              </a:ext>
            </a:extLst>
          </p:cNvPr>
          <p:cNvSpPr/>
          <p:nvPr userDrawn="1"/>
        </p:nvSpPr>
        <p:spPr>
          <a:xfrm>
            <a:off x="16698809" y="0"/>
            <a:ext cx="467841"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row of trees on a road&#10;&#10;Description automatically generated">
            <a:extLst>
              <a:ext uri="{FF2B5EF4-FFF2-40B4-BE49-F238E27FC236}">
                <a16:creationId xmlns:a16="http://schemas.microsoft.com/office/drawing/2014/main" id="{AC942C72-8EC5-C087-939D-9BC6B550B651}"/>
              </a:ext>
            </a:extLst>
          </p:cNvPr>
          <p:cNvPicPr>
            <a:picLocks noChangeAspect="1"/>
          </p:cNvPicPr>
          <p:nvPr userDrawn="1"/>
        </p:nvPicPr>
        <p:blipFill rotWithShape="1">
          <a:blip r:embed="rId3"/>
          <a:srcRect l="2834"/>
          <a:stretch/>
        </p:blipFill>
        <p:spPr>
          <a:xfrm>
            <a:off x="17166651" y="1"/>
            <a:ext cx="7218938" cy="13715999"/>
          </a:xfrm>
          <a:prstGeom prst="rect">
            <a:avLst/>
          </a:prstGeom>
        </p:spPr>
      </p:pic>
      <p:pic>
        <p:nvPicPr>
          <p:cNvPr id="8" name="Picture 7" descr="Colorado State University symbol">
            <a:extLst>
              <a:ext uri="{FF2B5EF4-FFF2-40B4-BE49-F238E27FC236}">
                <a16:creationId xmlns:a16="http://schemas.microsoft.com/office/drawing/2014/main" id="{34E038AC-1AE3-ED73-7036-C6CAB00FA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209715" y="11547405"/>
            <a:ext cx="1446028" cy="1446028"/>
          </a:xfrm>
          <a:prstGeom prst="rect">
            <a:avLst/>
          </a:prstGeom>
        </p:spPr>
      </p:pic>
      <p:sp>
        <p:nvSpPr>
          <p:cNvPr id="15" name="Title 1">
            <a:extLst>
              <a:ext uri="{FF2B5EF4-FFF2-40B4-BE49-F238E27FC236}">
                <a16:creationId xmlns:a16="http://schemas.microsoft.com/office/drawing/2014/main" id="{D85F4885-CC1E-1EF1-E274-97D422B3CB7E}"/>
              </a:ext>
            </a:extLst>
          </p:cNvPr>
          <p:cNvSpPr>
            <a:spLocks noGrp="1"/>
          </p:cNvSpPr>
          <p:nvPr>
            <p:ph type="title" hasCustomPrompt="1"/>
          </p:nvPr>
        </p:nvSpPr>
        <p:spPr>
          <a:xfrm>
            <a:off x="2199573" y="1041989"/>
            <a:ext cx="13515349" cy="2893100"/>
          </a:xfrm>
        </p:spPr>
        <p:txBody>
          <a:bodyPr anchor="t" anchorCtr="0"/>
          <a:lstStyle>
            <a:lvl1pPr>
              <a:defRPr>
                <a:solidFill>
                  <a:schemeClr val="tx2"/>
                </a:solidFill>
              </a:defRPr>
            </a:lvl1pPr>
          </a:lstStyle>
          <a:p>
            <a:r>
              <a:rPr lang="en-US"/>
              <a:t>Two-line</a:t>
            </a:r>
            <a:br>
              <a:rPr lang="en-US"/>
            </a:br>
            <a:r>
              <a:rPr lang="en-US"/>
              <a:t>Headline</a:t>
            </a:r>
          </a:p>
        </p:txBody>
      </p:sp>
      <p:sp>
        <p:nvSpPr>
          <p:cNvPr id="16" name="Content Placeholder 2">
            <a:extLst>
              <a:ext uri="{FF2B5EF4-FFF2-40B4-BE49-F238E27FC236}">
                <a16:creationId xmlns:a16="http://schemas.microsoft.com/office/drawing/2014/main" id="{2C52649C-B641-EC57-75DF-EF9D3DD7C85E}"/>
              </a:ext>
            </a:extLst>
          </p:cNvPr>
          <p:cNvSpPr>
            <a:spLocks noGrp="1"/>
          </p:cNvSpPr>
          <p:nvPr>
            <p:ph idx="1" hasCustomPrompt="1"/>
          </p:nvPr>
        </p:nvSpPr>
        <p:spPr>
          <a:xfrm>
            <a:off x="2199572" y="4642064"/>
            <a:ext cx="13515349"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2" name="Slide Number Placeholder 3">
            <a:extLst>
              <a:ext uri="{FF2B5EF4-FFF2-40B4-BE49-F238E27FC236}">
                <a16:creationId xmlns:a16="http://schemas.microsoft.com/office/drawing/2014/main" id="{F42F9FFF-7EB1-A7DB-B013-A716B683F643}"/>
              </a:ext>
            </a:extLst>
          </p:cNvPr>
          <p:cNvSpPr>
            <a:spLocks noGrp="1"/>
          </p:cNvSpPr>
          <p:nvPr>
            <p:ph type="sldNum" sz="quarter" idx="4"/>
          </p:nvPr>
        </p:nvSpPr>
        <p:spPr>
          <a:xfrm>
            <a:off x="2206088"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917357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Sidebar">
    <p:bg>
      <p:bgRef idx="1001">
        <a:schemeClr val="bg2"/>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866178-CBCD-77EF-8FAB-1F3C49A75436}"/>
              </a:ext>
              <a:ext uri="{C183D7F6-B498-43B3-948B-1728B52AA6E4}">
                <adec:decorative xmlns:adec="http://schemas.microsoft.com/office/drawing/2017/decorative" val="1"/>
              </a:ext>
            </a:extLst>
          </p:cNvPr>
          <p:cNvPicPr>
            <a:picLocks noChangeAspect="1"/>
          </p:cNvPicPr>
          <p:nvPr userDrawn="1"/>
        </p:nvPicPr>
        <p:blipFill rotWithShape="1">
          <a:blip r:embed="rId2"/>
          <a:srcRect l="-1" r="93100"/>
          <a:stretch/>
        </p:blipFill>
        <p:spPr>
          <a:xfrm>
            <a:off x="1587" y="0"/>
            <a:ext cx="1682772" cy="13716893"/>
          </a:xfrm>
          <a:prstGeom prst="rect">
            <a:avLst/>
          </a:prstGeom>
        </p:spPr>
      </p:pic>
      <p:pic>
        <p:nvPicPr>
          <p:cNvPr id="3" name="Picture 2">
            <a:extLst>
              <a:ext uri="{FF2B5EF4-FFF2-40B4-BE49-F238E27FC236}">
                <a16:creationId xmlns:a16="http://schemas.microsoft.com/office/drawing/2014/main" id="{E50CAAFB-2C9A-D0BB-FC1C-BBDD98ACFB0E}"/>
              </a:ext>
              <a:ext uri="{C183D7F6-B498-43B3-948B-1728B52AA6E4}">
                <adec:decorative xmlns:adec="http://schemas.microsoft.com/office/drawing/2017/decorative" val="1"/>
              </a:ext>
            </a:extLst>
          </p:cNvPr>
          <p:cNvPicPr>
            <a:picLocks noChangeAspect="1"/>
          </p:cNvPicPr>
          <p:nvPr userDrawn="1"/>
        </p:nvPicPr>
        <p:blipFill rotWithShape="1">
          <a:blip r:embed="rId2"/>
          <a:srcRect l="6900" t="80305" r="31592"/>
          <a:stretch/>
        </p:blipFill>
        <p:spPr>
          <a:xfrm>
            <a:off x="1684360" y="11015330"/>
            <a:ext cx="14998886" cy="2701563"/>
          </a:xfrm>
          <a:prstGeom prst="rect">
            <a:avLst/>
          </a:prstGeom>
        </p:spPr>
      </p:pic>
      <p:sp>
        <p:nvSpPr>
          <p:cNvPr id="8" name="Rectangle 7">
            <a:extLst>
              <a:ext uri="{FF2B5EF4-FFF2-40B4-BE49-F238E27FC236}">
                <a16:creationId xmlns:a16="http://schemas.microsoft.com/office/drawing/2014/main" id="{6282DB31-56E1-FB99-975F-6A13C48A2228}"/>
              </a:ext>
              <a:ext uri="{C183D7F6-B498-43B3-948B-1728B52AA6E4}">
                <adec:decorative xmlns:adec="http://schemas.microsoft.com/office/drawing/2017/decorative" val="1"/>
              </a:ext>
            </a:extLst>
          </p:cNvPr>
          <p:cNvSpPr/>
          <p:nvPr userDrawn="1"/>
        </p:nvSpPr>
        <p:spPr>
          <a:xfrm>
            <a:off x="16698809" y="0"/>
            <a:ext cx="467841"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Picture Placeholder 9">
            <a:extLst>
              <a:ext uri="{FF2B5EF4-FFF2-40B4-BE49-F238E27FC236}">
                <a16:creationId xmlns:a16="http://schemas.microsoft.com/office/drawing/2014/main" id="{B7A48FE2-579B-81DF-FD0F-99223BB771EF}"/>
              </a:ext>
            </a:extLst>
          </p:cNvPr>
          <p:cNvSpPr>
            <a:spLocks noGrp="1"/>
          </p:cNvSpPr>
          <p:nvPr>
            <p:ph type="pic" sz="quarter" idx="17" hasCustomPrompt="1"/>
          </p:nvPr>
        </p:nvSpPr>
        <p:spPr>
          <a:xfrm>
            <a:off x="17182214" y="0"/>
            <a:ext cx="7170578" cy="13716000"/>
          </a:xfrm>
        </p:spPr>
        <p:txBody>
          <a:bodyPr anchor="ctr" anchorCtr="0">
            <a:noAutofit/>
          </a:bodyPr>
          <a:lstStyle>
            <a:lvl1pPr marL="0" indent="0" algn="ctr">
              <a:buNone/>
              <a:defRPr>
                <a:solidFill>
                  <a:schemeClr val="tx1"/>
                </a:solidFill>
              </a:defRPr>
            </a:lvl1pPr>
          </a:lstStyle>
          <a:p>
            <a:r>
              <a:rPr lang="en-US"/>
              <a:t>Click to insert photo</a:t>
            </a:r>
          </a:p>
        </p:txBody>
      </p:sp>
      <p:sp>
        <p:nvSpPr>
          <p:cNvPr id="15" name="Title 1">
            <a:extLst>
              <a:ext uri="{FF2B5EF4-FFF2-40B4-BE49-F238E27FC236}">
                <a16:creationId xmlns:a16="http://schemas.microsoft.com/office/drawing/2014/main" id="{D85F4885-CC1E-1EF1-E274-97D422B3CB7E}"/>
              </a:ext>
            </a:extLst>
          </p:cNvPr>
          <p:cNvSpPr>
            <a:spLocks noGrp="1"/>
          </p:cNvSpPr>
          <p:nvPr>
            <p:ph type="title" hasCustomPrompt="1"/>
          </p:nvPr>
        </p:nvSpPr>
        <p:spPr>
          <a:xfrm>
            <a:off x="2199573" y="1041989"/>
            <a:ext cx="13515349" cy="2893100"/>
          </a:xfrm>
        </p:spPr>
        <p:txBody>
          <a:bodyPr anchor="t" anchorCtr="0"/>
          <a:lstStyle>
            <a:lvl1pPr>
              <a:defRPr>
                <a:solidFill>
                  <a:schemeClr val="tx2"/>
                </a:solidFill>
              </a:defRPr>
            </a:lvl1pPr>
          </a:lstStyle>
          <a:p>
            <a:r>
              <a:rPr lang="en-US"/>
              <a:t>Two-line</a:t>
            </a:r>
            <a:br>
              <a:rPr lang="en-US"/>
            </a:br>
            <a:r>
              <a:rPr lang="en-US"/>
              <a:t>Headline</a:t>
            </a:r>
          </a:p>
        </p:txBody>
      </p:sp>
      <p:sp>
        <p:nvSpPr>
          <p:cNvPr id="16" name="Content Placeholder 2">
            <a:extLst>
              <a:ext uri="{FF2B5EF4-FFF2-40B4-BE49-F238E27FC236}">
                <a16:creationId xmlns:a16="http://schemas.microsoft.com/office/drawing/2014/main" id="{2C52649C-B641-EC57-75DF-EF9D3DD7C85E}"/>
              </a:ext>
            </a:extLst>
          </p:cNvPr>
          <p:cNvSpPr>
            <a:spLocks noGrp="1"/>
          </p:cNvSpPr>
          <p:nvPr>
            <p:ph idx="1" hasCustomPrompt="1"/>
          </p:nvPr>
        </p:nvSpPr>
        <p:spPr>
          <a:xfrm>
            <a:off x="2199572" y="4642064"/>
            <a:ext cx="13515349"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4" name="Slide Number Placeholder 3">
            <a:extLst>
              <a:ext uri="{FF2B5EF4-FFF2-40B4-BE49-F238E27FC236}">
                <a16:creationId xmlns:a16="http://schemas.microsoft.com/office/drawing/2014/main" id="{30222878-7E9A-81E8-7BD4-EA17ADD9C683}"/>
              </a:ext>
            </a:extLst>
          </p:cNvPr>
          <p:cNvSpPr>
            <a:spLocks noGrp="1"/>
          </p:cNvSpPr>
          <p:nvPr>
            <p:ph type="sldNum" sz="quarter" idx="4"/>
          </p:nvPr>
        </p:nvSpPr>
        <p:spPr>
          <a:xfrm>
            <a:off x="2206088"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396111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2"/>
      </p:bgRef>
    </p:bg>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3594647" y="5063294"/>
            <a:ext cx="17197884" cy="1538883"/>
          </a:xfrm>
          <a:prstGeom prst="rect">
            <a:avLst/>
          </a:prstGeom>
        </p:spPr>
        <p:txBody>
          <a:bodyPr vert="horz" wrap="square" lIns="91440" tIns="91440" rIns="91440" bIns="91440" rtlCol="0" anchor="ctr" anchorCtr="0">
            <a:spAutoFit/>
          </a:bodyPr>
          <a:lstStyle>
            <a:lvl1pPr algn="ctr">
              <a:defRPr>
                <a:solidFill>
                  <a:schemeClr val="tx1"/>
                </a:solidFill>
              </a:defRPr>
            </a:lvl1pPr>
          </a:lstStyle>
          <a:p>
            <a:r>
              <a:rPr lang="en-US"/>
              <a:t>“Quote”</a:t>
            </a:r>
          </a:p>
        </p:txBody>
      </p:sp>
      <p:grpSp>
        <p:nvGrpSpPr>
          <p:cNvPr id="4" name="Group 3">
            <a:extLst>
              <a:ext uri="{FF2B5EF4-FFF2-40B4-BE49-F238E27FC236}">
                <a16:creationId xmlns:a16="http://schemas.microsoft.com/office/drawing/2014/main" id="{922027ED-012B-7407-85EE-A5994FEE1EFB}"/>
              </a:ext>
              <a:ext uri="{C183D7F6-B498-43B3-948B-1728B52AA6E4}">
                <adec:decorative xmlns:adec="http://schemas.microsoft.com/office/drawing/2017/decorative" val="1"/>
              </a:ext>
            </a:extLst>
          </p:cNvPr>
          <p:cNvGrpSpPr/>
          <p:nvPr userDrawn="1"/>
        </p:nvGrpSpPr>
        <p:grpSpPr>
          <a:xfrm>
            <a:off x="0" y="12649202"/>
            <a:ext cx="7384308" cy="1066798"/>
            <a:chOff x="0" y="568749"/>
            <a:chExt cx="7384308" cy="1191643"/>
          </a:xfrm>
        </p:grpSpPr>
        <p:sp>
          <p:nvSpPr>
            <p:cNvPr id="5" name="Rectangle 4">
              <a:extLst>
                <a:ext uri="{FF2B5EF4-FFF2-40B4-BE49-F238E27FC236}">
                  <a16:creationId xmlns:a16="http://schemas.microsoft.com/office/drawing/2014/main" id="{AA6BD615-3100-6B0D-80AF-6148FF436E62}"/>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AB864A-DFC1-8ACE-87E4-E92DA290916C}"/>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CAA52F-343B-3FE3-30E3-295C4517EB1E}"/>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DB2290-3E87-EBEE-B7C5-B036F1C77117}"/>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FFB4E1-F274-B073-8E7E-CB2544A6D761}"/>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2F0147-429D-9A58-82F4-19D9B4664D4E}"/>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891A34-14D2-ADB6-1169-740DA5910940}"/>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09C2B3-142D-5E44-1175-183720B6E55A}"/>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945597-6F58-A8E5-A24B-B3C67DA5490A}"/>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207D62-8D62-B822-1E45-17C921014CC7}"/>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A9CCBA-B6CB-7D13-11F8-8B53466883D9}"/>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D55400-2F92-5A7A-37B5-17CD27C2DC73}"/>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E0A2EF-4B95-657F-0869-CC36FA292DB5}"/>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8B2A8B82-B1AD-9FF9-67E7-3FDE201E7BD8}"/>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12647754"/>
            <a:ext cx="17002867" cy="1064129"/>
          </a:xfrm>
          <a:prstGeom prst="rect">
            <a:avLst/>
          </a:prstGeom>
        </p:spPr>
      </p:pic>
      <p:sp>
        <p:nvSpPr>
          <p:cNvPr id="2" name="Slide Number Placeholder 3">
            <a:extLst>
              <a:ext uri="{FF2B5EF4-FFF2-40B4-BE49-F238E27FC236}">
                <a16:creationId xmlns:a16="http://schemas.microsoft.com/office/drawing/2014/main" id="{7672AE2E-C5C4-44D6-2A12-46A2082FB2F2}"/>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rgbClr val="000000"/>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527404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umns-Color Bar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2440F7-CED7-BA5A-F03A-60FEE65F999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0"/>
            <a:ext cx="24385588" cy="13716893"/>
          </a:xfrm>
          <a:prstGeom prst="rect">
            <a:avLst/>
          </a:prstGeom>
        </p:spPr>
      </p:pic>
      <p:sp>
        <p:nvSpPr>
          <p:cNvPr id="5" name="Title 4">
            <a:extLst>
              <a:ext uri="{FF2B5EF4-FFF2-40B4-BE49-F238E27FC236}">
                <a16:creationId xmlns:a16="http://schemas.microsoft.com/office/drawing/2014/main" id="{129CFA67-6F27-DC17-19C2-9CAB7BCE34B4}"/>
              </a:ext>
            </a:extLst>
          </p:cNvPr>
          <p:cNvSpPr>
            <a:spLocks noGrp="1"/>
          </p:cNvSpPr>
          <p:nvPr>
            <p:ph type="title" hasCustomPrompt="1"/>
          </p:nvPr>
        </p:nvSpPr>
        <p:spPr>
          <a:xfrm>
            <a:off x="2605448" y="2096307"/>
            <a:ext cx="20507810" cy="1538883"/>
          </a:xfrm>
        </p:spPr>
        <p:txBody>
          <a:bodyPr/>
          <a:lstStyle/>
          <a:p>
            <a:r>
              <a:rPr lang="en-US"/>
              <a:t>Headline</a:t>
            </a:r>
          </a:p>
        </p:txBody>
      </p:sp>
      <p:sp>
        <p:nvSpPr>
          <p:cNvPr id="12" name="Text Placeholder 24"/>
          <p:cNvSpPr>
            <a:spLocks noGrp="1"/>
          </p:cNvSpPr>
          <p:nvPr>
            <p:ph type="body" sz="quarter" idx="10" hasCustomPrompt="1"/>
          </p:nvPr>
        </p:nvSpPr>
        <p:spPr>
          <a:xfrm>
            <a:off x="2605448" y="4255594"/>
            <a:ext cx="6075728" cy="892552"/>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14" name="Text Placeholder 24"/>
          <p:cNvSpPr>
            <a:spLocks noGrp="1"/>
          </p:cNvSpPr>
          <p:nvPr>
            <p:ph type="body" sz="quarter" idx="11" hasCustomPrompt="1"/>
          </p:nvPr>
        </p:nvSpPr>
        <p:spPr>
          <a:xfrm>
            <a:off x="9821489" y="4255594"/>
            <a:ext cx="6075728" cy="892552"/>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15" name="Text Placeholder 24"/>
          <p:cNvSpPr>
            <a:spLocks noGrp="1"/>
          </p:cNvSpPr>
          <p:nvPr>
            <p:ph type="body" sz="quarter" idx="12" hasCustomPrompt="1"/>
          </p:nvPr>
        </p:nvSpPr>
        <p:spPr>
          <a:xfrm>
            <a:off x="17037530" y="4255594"/>
            <a:ext cx="6075728" cy="892552"/>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2" name="Slide Number Placeholder 3">
            <a:extLst>
              <a:ext uri="{FF2B5EF4-FFF2-40B4-BE49-F238E27FC236}">
                <a16:creationId xmlns:a16="http://schemas.microsoft.com/office/drawing/2014/main" id="{E8697D4B-8432-9C6E-B48E-E03539E44DB1}"/>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Logo">
    <p:bg>
      <p:bgRef idx="1001">
        <a:schemeClr val="bg1"/>
      </p:bgRef>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BC10D8E-8D0B-3CB5-550F-C1F0821F1C34}"/>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19" name="Rectangle 18">
            <a:extLst>
              <a:ext uri="{FF2B5EF4-FFF2-40B4-BE49-F238E27FC236}">
                <a16:creationId xmlns:a16="http://schemas.microsoft.com/office/drawing/2014/main" id="{CA12CD24-74CA-0905-D07A-23DF9DF44B5E}"/>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B3B6BF-2B16-86A0-06F6-306E154F9442}"/>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25EF944-57F4-E84D-0B8B-F23B69A51E8F}"/>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olorado State University logo">
            <a:extLst>
              <a:ext uri="{FF2B5EF4-FFF2-40B4-BE49-F238E27FC236}">
                <a16:creationId xmlns:a16="http://schemas.microsoft.com/office/drawing/2014/main" id="{513D1247-2275-E5FB-89CF-D88723D8114E}"/>
              </a:ext>
            </a:extLst>
          </p:cNvPr>
          <p:cNvPicPr>
            <a:picLocks noChangeAspect="1"/>
          </p:cNvPicPr>
          <p:nvPr userDrawn="1"/>
        </p:nvPicPr>
        <p:blipFill>
          <a:blip r:embed="rId3"/>
          <a:stretch>
            <a:fillRect/>
          </a:stretch>
        </p:blipFill>
        <p:spPr>
          <a:xfrm>
            <a:off x="3023038" y="5125206"/>
            <a:ext cx="5296465" cy="3465588"/>
          </a:xfrm>
          <a:prstGeom prst="rect">
            <a:avLst/>
          </a:prstGeom>
        </p:spPr>
      </p:pic>
      <p:sp>
        <p:nvSpPr>
          <p:cNvPr id="9" name="Title 1">
            <a:extLst>
              <a:ext uri="{FF2B5EF4-FFF2-40B4-BE49-F238E27FC236}">
                <a16:creationId xmlns:a16="http://schemas.microsoft.com/office/drawing/2014/main" id="{1E7B9D46-0C64-DE90-73CB-FC4C4FD139C7}"/>
              </a:ext>
            </a:extLst>
          </p:cNvPr>
          <p:cNvSpPr>
            <a:spLocks noGrp="1"/>
          </p:cNvSpPr>
          <p:nvPr>
            <p:ph type="title" hasCustomPrompt="1"/>
          </p:nvPr>
        </p:nvSpPr>
        <p:spPr>
          <a:xfrm>
            <a:off x="9995338" y="3524880"/>
            <a:ext cx="11950262" cy="5078313"/>
          </a:xfrm>
        </p:spPr>
        <p:txBody>
          <a:bodyPr/>
          <a:lstStyle>
            <a:lvl1pPr>
              <a:defRPr sz="10600"/>
            </a:lvl1pPr>
          </a:lstStyle>
          <a:p>
            <a:r>
              <a:rPr lang="en-US"/>
              <a:t>Three-line</a:t>
            </a:r>
            <a:br>
              <a:rPr lang="en-US"/>
            </a:br>
            <a:r>
              <a:rPr lang="en-US"/>
              <a:t>Presentation</a:t>
            </a:r>
            <a:br>
              <a:rPr lang="en-US"/>
            </a:br>
            <a:r>
              <a:rPr lang="en-US"/>
              <a:t>Title</a:t>
            </a:r>
          </a:p>
        </p:txBody>
      </p:sp>
      <p:cxnSp>
        <p:nvCxnSpPr>
          <p:cNvPr id="3" name="Straight Connector 2">
            <a:extLst>
              <a:ext uri="{C183D7F6-B498-43B3-948B-1728B52AA6E4}">
                <adec:decorative xmlns:adec="http://schemas.microsoft.com/office/drawing/2017/decorative" val="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0"/>
          <p:cNvSpPr>
            <a:spLocks noGrp="1"/>
          </p:cNvSpPr>
          <p:nvPr>
            <p:ph type="body" sz="quarter" idx="12" hasCustomPrompt="1"/>
          </p:nvPr>
        </p:nvSpPr>
        <p:spPr>
          <a:xfrm>
            <a:off x="9995339" y="9475255"/>
            <a:ext cx="11950262" cy="750975"/>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17" name="Rectangle 16">
            <a:extLst>
              <a:ext uri="{FF2B5EF4-FFF2-40B4-BE49-F238E27FC236}">
                <a16:creationId xmlns:a16="http://schemas.microsoft.com/office/drawing/2014/main" id="{93E58544-6EFC-4319-575F-41CF6786511F}"/>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EB5B052-2CDE-BD23-7A21-71905398BDE6}"/>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5" name="Rectangle 4">
              <a:extLst>
                <a:ext uri="{FF2B5EF4-FFF2-40B4-BE49-F238E27FC236}">
                  <a16:creationId xmlns:a16="http://schemas.microsoft.com/office/drawing/2014/main" id="{963211BA-E7D7-3693-93C7-DDA43CEEC055}"/>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2A6159-BAF5-E0C8-B4B5-C415D68EA9A2}"/>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3694A3-5AE5-342B-306B-F64105E0D29D}"/>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D70BF71-6A7D-E032-CC68-F5B91A0B5D08}"/>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B01747F-78C9-192A-E0B3-BB8BE79EFEF1}"/>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F11095-1E4B-721B-2D2E-A6AE9C07FEF2}"/>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714B9EB-86D0-1A95-18F4-6EF135DA6543}"/>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9" name="Picture 28">
            <a:extLst>
              <a:ext uri="{FF2B5EF4-FFF2-40B4-BE49-F238E27FC236}">
                <a16:creationId xmlns:a16="http://schemas.microsoft.com/office/drawing/2014/main" id="{2C9B660E-DADE-3297-F523-480C5756709A}"/>
              </a:ext>
              <a:ext uri="{C183D7F6-B498-43B3-948B-1728B52AA6E4}">
                <adec:decorative xmlns:adec="http://schemas.microsoft.com/office/drawing/2017/decorative" val="1"/>
              </a:ext>
            </a:extLst>
          </p:cNvPr>
          <p:cNvPicPr>
            <a:picLocks noChangeAspect="1"/>
          </p:cNvPicPr>
          <p:nvPr userDrawn="1"/>
        </p:nvPicPr>
        <p:blipFill rotWithShape="1">
          <a:blip r:embed="rId4"/>
          <a:srcRect l="1" r="39071"/>
          <a:stretch/>
        </p:blipFill>
        <p:spPr>
          <a:xfrm>
            <a:off x="23195519" y="3962400"/>
            <a:ext cx="1191643" cy="9753600"/>
          </a:xfrm>
          <a:prstGeom prst="rect">
            <a:avLst/>
          </a:prstGeom>
        </p:spPr>
      </p:pic>
    </p:spTree>
    <p:extLst>
      <p:ext uri="{BB962C8B-B14F-4D97-AF65-F5344CB8AC3E}">
        <p14:creationId xmlns:p14="http://schemas.microsoft.com/office/powerpoint/2010/main" val="2190331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umns-Sidebar">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67D14-DC84-37FE-9353-9AFB12EA160C}"/>
              </a:ext>
              <a:ext uri="{C183D7F6-B498-43B3-948B-1728B52AA6E4}">
                <adec:decorative xmlns:adec="http://schemas.microsoft.com/office/drawing/2017/decorative" val="1"/>
              </a:ext>
            </a:extLst>
          </p:cNvPr>
          <p:cNvPicPr>
            <a:picLocks noChangeAspect="1"/>
          </p:cNvPicPr>
          <p:nvPr userDrawn="1"/>
        </p:nvPicPr>
        <p:blipFill rotWithShape="1">
          <a:blip r:embed="rId2"/>
          <a:srcRect r="84048"/>
          <a:stretch/>
        </p:blipFill>
        <p:spPr>
          <a:xfrm>
            <a:off x="1587" y="0"/>
            <a:ext cx="3889929" cy="13716893"/>
          </a:xfrm>
          <a:prstGeom prst="rect">
            <a:avLst/>
          </a:prstGeom>
        </p:spPr>
      </p:pic>
      <p:sp>
        <p:nvSpPr>
          <p:cNvPr id="8" name="Rectangle 7">
            <a:extLst>
              <a:ext uri="{FF2B5EF4-FFF2-40B4-BE49-F238E27FC236}">
                <a16:creationId xmlns:a16="http://schemas.microsoft.com/office/drawing/2014/main" id="{AF38DA7F-E3F5-8F2E-74C2-ED9978E062A1}"/>
              </a:ext>
              <a:ext uri="{C183D7F6-B498-43B3-948B-1728B52AA6E4}">
                <adec:decorative xmlns:adec="http://schemas.microsoft.com/office/drawing/2017/decorative" val="1"/>
              </a:ext>
            </a:extLst>
          </p:cNvPr>
          <p:cNvSpPr/>
          <p:nvPr userDrawn="1"/>
        </p:nvSpPr>
        <p:spPr>
          <a:xfrm>
            <a:off x="3849950" y="0"/>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ado State University symbol">
            <a:extLst>
              <a:ext uri="{FF2B5EF4-FFF2-40B4-BE49-F238E27FC236}">
                <a16:creationId xmlns:a16="http://schemas.microsoft.com/office/drawing/2014/main" id="{E74486EA-1727-AA76-BCAA-5245CDDF5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0856" y="11592396"/>
            <a:ext cx="1446028" cy="1446028"/>
          </a:xfrm>
          <a:prstGeom prst="rect">
            <a:avLst/>
          </a:prstGeom>
        </p:spPr>
      </p:pic>
      <p:sp>
        <p:nvSpPr>
          <p:cNvPr id="11" name="Title 4">
            <a:extLst>
              <a:ext uri="{FF2B5EF4-FFF2-40B4-BE49-F238E27FC236}">
                <a16:creationId xmlns:a16="http://schemas.microsoft.com/office/drawing/2014/main" id="{B10D2022-1C46-B33B-9D3B-B229B82C7315}"/>
              </a:ext>
            </a:extLst>
          </p:cNvPr>
          <p:cNvSpPr>
            <a:spLocks noGrp="1"/>
          </p:cNvSpPr>
          <p:nvPr>
            <p:ph type="title" hasCustomPrompt="1"/>
          </p:nvPr>
        </p:nvSpPr>
        <p:spPr>
          <a:xfrm>
            <a:off x="5169875" y="723070"/>
            <a:ext cx="18136812" cy="1538883"/>
          </a:xfrm>
        </p:spPr>
        <p:txBody>
          <a:bodyPr/>
          <a:lstStyle/>
          <a:p>
            <a:r>
              <a:rPr lang="en-US"/>
              <a:t>Headline</a:t>
            </a:r>
          </a:p>
        </p:txBody>
      </p:sp>
      <p:sp>
        <p:nvSpPr>
          <p:cNvPr id="12" name="Text Placeholder 24"/>
          <p:cNvSpPr>
            <a:spLocks noGrp="1"/>
          </p:cNvSpPr>
          <p:nvPr>
            <p:ph type="body" sz="quarter" idx="10" hasCustomPrompt="1"/>
          </p:nvPr>
        </p:nvSpPr>
        <p:spPr>
          <a:xfrm>
            <a:off x="5169876" y="2904662"/>
            <a:ext cx="5428021" cy="892552"/>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14" name="Text Placeholder 24"/>
          <p:cNvSpPr>
            <a:spLocks noGrp="1"/>
          </p:cNvSpPr>
          <p:nvPr>
            <p:ph type="body" sz="quarter" idx="11" hasCustomPrompt="1"/>
          </p:nvPr>
        </p:nvSpPr>
        <p:spPr>
          <a:xfrm>
            <a:off x="11524271" y="2904662"/>
            <a:ext cx="5428021" cy="892552"/>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15" name="Text Placeholder 24"/>
          <p:cNvSpPr>
            <a:spLocks noGrp="1"/>
          </p:cNvSpPr>
          <p:nvPr>
            <p:ph type="body" sz="quarter" idx="12" hasCustomPrompt="1"/>
          </p:nvPr>
        </p:nvSpPr>
        <p:spPr>
          <a:xfrm>
            <a:off x="17878666" y="2904662"/>
            <a:ext cx="5428021" cy="892552"/>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2" name="Slide Number Placeholder 3">
            <a:extLst>
              <a:ext uri="{FF2B5EF4-FFF2-40B4-BE49-F238E27FC236}">
                <a16:creationId xmlns:a16="http://schemas.microsoft.com/office/drawing/2014/main" id="{82F58C89-8A08-333D-6958-95A00A0BA13B}"/>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2103255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and Green Bar">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5904649" cy="13716000"/>
          </a:xfrm>
        </p:spPr>
        <p:txBody>
          <a:bodyPr anchor="ctr" anchorCtr="0">
            <a:noAutofit/>
          </a:bodyPr>
          <a:lstStyle>
            <a:lvl1pPr marL="0" indent="0" algn="ctr">
              <a:buNone/>
              <a:defRPr baseline="0"/>
            </a:lvl1pPr>
          </a:lstStyle>
          <a:p>
            <a:r>
              <a:rPr lang="en-US"/>
              <a:t>Click to insert photo</a:t>
            </a:r>
          </a:p>
        </p:txBody>
      </p:sp>
      <p:pic>
        <p:nvPicPr>
          <p:cNvPr id="8" name="Picture 7">
            <a:extLst>
              <a:ext uri="{FF2B5EF4-FFF2-40B4-BE49-F238E27FC236}">
                <a16:creationId xmlns:a16="http://schemas.microsoft.com/office/drawing/2014/main" id="{13CB5CA8-1D33-D57A-0D5B-9F0C565ED12F}"/>
              </a:ext>
              <a:ext uri="{C183D7F6-B498-43B3-948B-1728B52AA6E4}">
                <adec:decorative xmlns:adec="http://schemas.microsoft.com/office/drawing/2017/decorative" val="1"/>
              </a:ext>
            </a:extLst>
          </p:cNvPr>
          <p:cNvPicPr>
            <a:picLocks noChangeAspect="1"/>
          </p:cNvPicPr>
          <p:nvPr userDrawn="1"/>
        </p:nvPicPr>
        <p:blipFill rotWithShape="1">
          <a:blip r:embed="rId2"/>
          <a:srcRect l="2279" t="10488"/>
          <a:stretch/>
        </p:blipFill>
        <p:spPr>
          <a:xfrm rot="10800000">
            <a:off x="16138571" y="0"/>
            <a:ext cx="8248604" cy="13716000"/>
          </a:xfrm>
          <a:prstGeom prst="rect">
            <a:avLst/>
          </a:prstGeom>
        </p:spPr>
      </p:pic>
      <p:sp>
        <p:nvSpPr>
          <p:cNvPr id="9" name="Rectangle 8">
            <a:extLst>
              <a:ext uri="{FF2B5EF4-FFF2-40B4-BE49-F238E27FC236}">
                <a16:creationId xmlns:a16="http://schemas.microsoft.com/office/drawing/2014/main" id="{0FB33A28-D647-6609-0C80-6EA99E415953}"/>
              </a:ext>
              <a:ext uri="{C183D7F6-B498-43B3-948B-1728B52AA6E4}">
                <adec:decorative xmlns:adec="http://schemas.microsoft.com/office/drawing/2017/decorative" val="1"/>
              </a:ext>
            </a:extLst>
          </p:cNvPr>
          <p:cNvSpPr/>
          <p:nvPr userDrawn="1"/>
        </p:nvSpPr>
        <p:spPr>
          <a:xfrm>
            <a:off x="15904649" y="-2"/>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1" hasCustomPrompt="1"/>
          </p:nvPr>
        </p:nvSpPr>
        <p:spPr>
          <a:xfrm>
            <a:off x="16873773" y="6858000"/>
            <a:ext cx="6778200" cy="695255"/>
          </a:xfrm>
        </p:spPr>
        <p:txBody>
          <a:bodyPr wrap="square">
            <a:spAutoFit/>
          </a:bodyPr>
          <a:lstStyle>
            <a:lvl1pPr marL="0" indent="0" algn="ctr">
              <a:lnSpc>
                <a:spcPct val="114000"/>
              </a:lnSpc>
              <a:buNone/>
              <a:defRPr baseline="0">
                <a:solidFill>
                  <a:schemeClr val="bg1"/>
                </a:solidFill>
              </a:defRPr>
            </a:lvl1pPr>
          </a:lstStyle>
          <a:p>
            <a:pPr lvl="0"/>
            <a:r>
              <a:rPr lang="en-US"/>
              <a:t>Copy</a:t>
            </a:r>
          </a:p>
        </p:txBody>
      </p:sp>
      <p:sp>
        <p:nvSpPr>
          <p:cNvPr id="11" name="Title Placeholder 1"/>
          <p:cNvSpPr>
            <a:spLocks noGrp="1"/>
          </p:cNvSpPr>
          <p:nvPr>
            <p:ph type="title" hasCustomPrompt="1"/>
          </p:nvPr>
        </p:nvSpPr>
        <p:spPr>
          <a:xfrm>
            <a:off x="16873773" y="5246522"/>
            <a:ext cx="6778200" cy="933849"/>
          </a:xfrm>
          <a:prstGeom prst="rect">
            <a:avLst/>
          </a:prstGeom>
        </p:spPr>
        <p:txBody>
          <a:bodyPr vert="horz" wrap="square" lIns="101858" tIns="50929" rIns="101858" bIns="50929" rtlCol="0" anchor="b" anchorCtr="0">
            <a:spAutoFit/>
          </a:bodyPr>
          <a:lstStyle>
            <a:lvl1pPr algn="ctr">
              <a:defRPr sz="5400" b="0">
                <a:solidFill>
                  <a:schemeClr val="bg1"/>
                </a:solidFill>
              </a:defRPr>
            </a:lvl1pPr>
          </a:lstStyle>
          <a:p>
            <a:r>
              <a:rPr lang="en-US"/>
              <a:t>Headline</a:t>
            </a:r>
          </a:p>
        </p:txBody>
      </p:sp>
      <p:sp>
        <p:nvSpPr>
          <p:cNvPr id="5" name="Slide Number Placeholder 3">
            <a:extLst>
              <a:ext uri="{FF2B5EF4-FFF2-40B4-BE49-F238E27FC236}">
                <a16:creationId xmlns:a16="http://schemas.microsoft.com/office/drawing/2014/main" id="{823C1988-8971-9C59-BDE8-BC869EA85B11}"/>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4559939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584C64-A914-822E-A0BB-375E897CD8BA}"/>
              </a:ext>
              <a:ext uri="{C183D7F6-B498-43B3-948B-1728B52AA6E4}">
                <adec:decorative xmlns:adec="http://schemas.microsoft.com/office/drawing/2017/decorative" val="1"/>
              </a:ext>
            </a:extLst>
          </p:cNvPr>
          <p:cNvGrpSpPr/>
          <p:nvPr userDrawn="1"/>
        </p:nvGrpSpPr>
        <p:grpSpPr>
          <a:xfrm>
            <a:off x="0" y="1"/>
            <a:ext cx="1191645" cy="3962400"/>
            <a:chOff x="23195532" y="179377"/>
            <a:chExt cx="1191645" cy="3952951"/>
          </a:xfrm>
        </p:grpSpPr>
        <p:sp>
          <p:nvSpPr>
            <p:cNvPr id="4" name="Rectangle 3">
              <a:extLst>
                <a:ext uri="{FF2B5EF4-FFF2-40B4-BE49-F238E27FC236}">
                  <a16:creationId xmlns:a16="http://schemas.microsoft.com/office/drawing/2014/main" id="{801BE646-2679-41E3-CEB5-2DD4A90CE1C6}"/>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D082E90-8AC0-2284-E1DB-33E0BDA450B6}"/>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DA3119-45E8-4CA2-315E-F2CF9CBE15CE}"/>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D474F-9AA3-103A-C4A9-09C689687EE1}"/>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1CED52-3D32-5A87-9350-1D2CB3612122}"/>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C670C8-1DCB-9B2F-3719-8994E2876370}"/>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3FA346-5A9F-773A-7320-A028253E30BF}"/>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171B610E-3267-1CA7-77AC-581280028E48}"/>
              </a:ext>
              <a:ext uri="{C183D7F6-B498-43B3-948B-1728B52AA6E4}">
                <adec:decorative xmlns:adec="http://schemas.microsoft.com/office/drawing/2017/decorative" val="1"/>
              </a:ext>
            </a:extLst>
          </p:cNvPr>
          <p:cNvPicPr>
            <a:picLocks noChangeAspect="1"/>
          </p:cNvPicPr>
          <p:nvPr userDrawn="1"/>
        </p:nvPicPr>
        <p:blipFill rotWithShape="1">
          <a:blip r:embed="rId2"/>
          <a:srcRect l="1" r="39071"/>
          <a:stretch/>
        </p:blipFill>
        <p:spPr>
          <a:xfrm>
            <a:off x="0" y="3962400"/>
            <a:ext cx="1191643" cy="9753600"/>
          </a:xfrm>
          <a:prstGeom prst="rect">
            <a:avLst/>
          </a:prstGeom>
        </p:spPr>
      </p:pic>
      <p:sp>
        <p:nvSpPr>
          <p:cNvPr id="14" name="Rectangle 13">
            <a:extLst>
              <a:ext uri="{FF2B5EF4-FFF2-40B4-BE49-F238E27FC236}">
                <a16:creationId xmlns:a16="http://schemas.microsoft.com/office/drawing/2014/main" id="{95391DFD-1F77-AEF7-99E8-EB336BCE8F9E}"/>
              </a:ext>
              <a:ext uri="{C183D7F6-B498-43B3-948B-1728B52AA6E4}">
                <adec:decorative xmlns:adec="http://schemas.microsoft.com/office/drawing/2017/decorative" val="1"/>
              </a:ext>
            </a:extLst>
          </p:cNvPr>
          <p:cNvSpPr/>
          <p:nvPr userDrawn="1"/>
        </p:nvSpPr>
        <p:spPr>
          <a:xfrm flipH="1">
            <a:off x="1191643"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98030" y="1715201"/>
            <a:ext cx="8581832" cy="2893100"/>
          </a:xfrm>
        </p:spPr>
        <p:txBody>
          <a:bodyPr anchor="t" anchorCtr="0"/>
          <a:lstStyle>
            <a:lvl1pPr>
              <a:defRPr>
                <a:solidFill>
                  <a:schemeClr val="tx2"/>
                </a:solidFill>
              </a:defRPr>
            </a:lvl1pPr>
          </a:lstStyle>
          <a:p>
            <a:r>
              <a:rPr lang="en-US"/>
              <a:t>Two-line</a:t>
            </a:r>
            <a:br>
              <a:rPr lang="en-US"/>
            </a:br>
            <a:r>
              <a:rPr lang="en-US"/>
              <a:t>Headline</a:t>
            </a:r>
          </a:p>
        </p:txBody>
      </p:sp>
      <p:sp>
        <p:nvSpPr>
          <p:cNvPr id="7" name="Content Placeholder 2"/>
          <p:cNvSpPr>
            <a:spLocks noGrp="1"/>
          </p:cNvSpPr>
          <p:nvPr>
            <p:ph idx="1" hasCustomPrompt="1"/>
          </p:nvPr>
        </p:nvSpPr>
        <p:spPr>
          <a:xfrm>
            <a:off x="2498029" y="5386343"/>
            <a:ext cx="8581830"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8" name="Picture Placeholder 9"/>
          <p:cNvSpPr>
            <a:spLocks noGrp="1"/>
          </p:cNvSpPr>
          <p:nvPr>
            <p:ph type="pic" sz="quarter" idx="13" hasCustomPrompt="1"/>
          </p:nvPr>
        </p:nvSpPr>
        <p:spPr>
          <a:xfrm>
            <a:off x="12036056" y="0"/>
            <a:ext cx="12351120" cy="13716000"/>
          </a:xfrm>
        </p:spPr>
        <p:txBody>
          <a:bodyPr anchor="ctr" anchorCtr="0">
            <a:noAutofit/>
          </a:bodyPr>
          <a:lstStyle>
            <a:lvl1pPr marL="0" indent="0" algn="ctr">
              <a:buNone/>
              <a:defRPr>
                <a:solidFill>
                  <a:schemeClr val="tx1"/>
                </a:solidFill>
              </a:defRPr>
            </a:lvl1pPr>
          </a:lstStyle>
          <a:p>
            <a:r>
              <a:rPr lang="en-US"/>
              <a:t>Click to insert photo</a:t>
            </a:r>
          </a:p>
        </p:txBody>
      </p:sp>
      <p:sp>
        <p:nvSpPr>
          <p:cNvPr id="2" name="Slide Number Placeholder 3">
            <a:extLst>
              <a:ext uri="{FF2B5EF4-FFF2-40B4-BE49-F238E27FC236}">
                <a16:creationId xmlns:a16="http://schemas.microsoft.com/office/drawing/2014/main" id="{55BA60A1-0A69-8625-4064-E44722C496FC}"/>
              </a:ext>
            </a:extLst>
          </p:cNvPr>
          <p:cNvSpPr>
            <a:spLocks noGrp="1"/>
          </p:cNvSpPr>
          <p:nvPr>
            <p:ph type="sldNum" sz="quarter" idx="4"/>
          </p:nvPr>
        </p:nvSpPr>
        <p:spPr>
          <a:xfrm>
            <a:off x="2508111"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9127990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D2B293C-E279-D262-62FF-DE9F18B375EB}"/>
              </a:ext>
            </a:extLst>
          </p:cNvPr>
          <p:cNvSpPr>
            <a:spLocks noGrp="1"/>
          </p:cNvSpPr>
          <p:nvPr>
            <p:ph type="title" hasCustomPrompt="1"/>
          </p:nvPr>
        </p:nvSpPr>
        <p:spPr>
          <a:xfrm>
            <a:off x="12582698" y="1715201"/>
            <a:ext cx="8581832" cy="2893100"/>
          </a:xfrm>
        </p:spPr>
        <p:txBody>
          <a:bodyPr anchor="t" anchorCtr="0"/>
          <a:lstStyle>
            <a:lvl1pPr>
              <a:defRPr>
                <a:solidFill>
                  <a:schemeClr val="tx2"/>
                </a:solidFill>
              </a:defRPr>
            </a:lvl1pPr>
          </a:lstStyle>
          <a:p>
            <a:r>
              <a:rPr lang="en-US"/>
              <a:t>Two-line</a:t>
            </a:r>
            <a:br>
              <a:rPr lang="en-US"/>
            </a:br>
            <a:r>
              <a:rPr lang="en-US"/>
              <a:t>Headline</a:t>
            </a:r>
          </a:p>
        </p:txBody>
      </p:sp>
      <p:sp>
        <p:nvSpPr>
          <p:cNvPr id="6" name="Content Placeholder 2">
            <a:extLst>
              <a:ext uri="{FF2B5EF4-FFF2-40B4-BE49-F238E27FC236}">
                <a16:creationId xmlns:a16="http://schemas.microsoft.com/office/drawing/2014/main" id="{3C4E5CF8-AF7E-5C3B-AE0F-2A8EB21265A1}"/>
              </a:ext>
            </a:extLst>
          </p:cNvPr>
          <p:cNvSpPr>
            <a:spLocks noGrp="1"/>
          </p:cNvSpPr>
          <p:nvPr>
            <p:ph idx="14" hasCustomPrompt="1"/>
          </p:nvPr>
        </p:nvSpPr>
        <p:spPr>
          <a:xfrm>
            <a:off x="12582701" y="5386343"/>
            <a:ext cx="8581830"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7" name="Picture Placeholder 9">
            <a:extLst>
              <a:ext uri="{FF2B5EF4-FFF2-40B4-BE49-F238E27FC236}">
                <a16:creationId xmlns:a16="http://schemas.microsoft.com/office/drawing/2014/main" id="{E7CA2E77-0C7A-35BA-F020-60D736EB44FB}"/>
              </a:ext>
            </a:extLst>
          </p:cNvPr>
          <p:cNvSpPr>
            <a:spLocks noGrp="1"/>
          </p:cNvSpPr>
          <p:nvPr>
            <p:ph type="pic" sz="quarter" idx="13" hasCustomPrompt="1"/>
          </p:nvPr>
        </p:nvSpPr>
        <p:spPr>
          <a:xfrm>
            <a:off x="0" y="0"/>
            <a:ext cx="11626499" cy="13716000"/>
          </a:xfrm>
        </p:spPr>
        <p:txBody>
          <a:bodyPr anchor="ctr" anchorCtr="0">
            <a:noAutofit/>
          </a:bodyPr>
          <a:lstStyle>
            <a:lvl1pPr marL="0" indent="0" algn="ctr">
              <a:buNone/>
              <a:defRPr>
                <a:solidFill>
                  <a:schemeClr val="tx1"/>
                </a:solidFill>
              </a:defRPr>
            </a:lvl1pPr>
          </a:lstStyle>
          <a:p>
            <a:r>
              <a:rPr lang="en-US"/>
              <a:t>Click to insert photo</a:t>
            </a:r>
          </a:p>
        </p:txBody>
      </p:sp>
      <p:sp>
        <p:nvSpPr>
          <p:cNvPr id="9" name="Rectangle 8">
            <a:extLst>
              <a:ext uri="{FF2B5EF4-FFF2-40B4-BE49-F238E27FC236}">
                <a16:creationId xmlns:a16="http://schemas.microsoft.com/office/drawing/2014/main" id="{08C56F39-2B84-2999-54DF-64863396D022}"/>
              </a:ext>
              <a:ext uri="{C183D7F6-B498-43B3-948B-1728B52AA6E4}">
                <adec:decorative xmlns:adec="http://schemas.microsoft.com/office/drawing/2017/decorative" val="1"/>
              </a:ext>
            </a:extLst>
          </p:cNvPr>
          <p:cNvSpPr/>
          <p:nvPr userDrawn="1"/>
        </p:nvSpPr>
        <p:spPr>
          <a:xfrm flipH="1">
            <a:off x="22120733"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EAED01-6C6A-C36B-3B7D-03A91FE39E3D}"/>
              </a:ext>
              <a:ext uri="{C183D7F6-B498-43B3-948B-1728B52AA6E4}">
                <adec:decorative xmlns:adec="http://schemas.microsoft.com/office/drawing/2017/decorative" val="1"/>
              </a:ext>
            </a:extLst>
          </p:cNvPr>
          <p:cNvPicPr>
            <a:picLocks noChangeAspect="1"/>
          </p:cNvPicPr>
          <p:nvPr userDrawn="1"/>
        </p:nvPicPr>
        <p:blipFill rotWithShape="1">
          <a:blip r:embed="rId2"/>
          <a:srcRect l="1382"/>
          <a:stretch/>
        </p:blipFill>
        <p:spPr>
          <a:xfrm>
            <a:off x="22470927" y="0"/>
            <a:ext cx="1916247" cy="8547100"/>
          </a:xfrm>
          <a:prstGeom prst="rect">
            <a:avLst/>
          </a:prstGeom>
        </p:spPr>
      </p:pic>
      <p:sp>
        <p:nvSpPr>
          <p:cNvPr id="11" name="Rectangle 10">
            <a:extLst>
              <a:ext uri="{FF2B5EF4-FFF2-40B4-BE49-F238E27FC236}">
                <a16:creationId xmlns:a16="http://schemas.microsoft.com/office/drawing/2014/main" id="{1679910A-43DD-1C44-0141-B0B9F57F9CF4}"/>
              </a:ext>
              <a:ext uri="{C183D7F6-B498-43B3-948B-1728B52AA6E4}">
                <adec:decorative xmlns:adec="http://schemas.microsoft.com/office/drawing/2017/decorative" val="1"/>
              </a:ext>
            </a:extLst>
          </p:cNvPr>
          <p:cNvSpPr/>
          <p:nvPr userDrawn="1"/>
        </p:nvSpPr>
        <p:spPr>
          <a:xfrm>
            <a:off x="22470928" y="8542870"/>
            <a:ext cx="1916247" cy="5173130"/>
          </a:xfrm>
          <a:prstGeom prst="rect">
            <a:avLst/>
          </a:prstGeom>
          <a:solidFill>
            <a:srgbClr val="006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0CB3283F-B7C5-4D58-F734-965D9263C2D6}"/>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9440784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and Bottom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5EE7A8-CE53-9E0E-CB2D-27FFBA3B96E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 y="11295528"/>
            <a:ext cx="11866555" cy="2420471"/>
          </a:xfrm>
          <a:prstGeom prst="rect">
            <a:avLst/>
          </a:prstGeom>
        </p:spPr>
      </p:pic>
      <p:sp>
        <p:nvSpPr>
          <p:cNvPr id="5" name="Rectangle 4">
            <a:extLst>
              <a:ext uri="{FF2B5EF4-FFF2-40B4-BE49-F238E27FC236}">
                <a16:creationId xmlns:a16="http://schemas.microsoft.com/office/drawing/2014/main" id="{97AB5C39-6DBF-F77D-92A5-B8FEF05F2567}"/>
              </a:ext>
            </a:extLst>
          </p:cNvPr>
          <p:cNvSpPr/>
          <p:nvPr userDrawn="1"/>
        </p:nvSpPr>
        <p:spPr>
          <a:xfrm>
            <a:off x="11866554" y="11295529"/>
            <a:ext cx="12520620" cy="2420471"/>
          </a:xfrm>
          <a:prstGeom prst="rect">
            <a:avLst/>
          </a:prstGeom>
          <a:solidFill>
            <a:srgbClr val="006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hasCustomPrompt="1"/>
          </p:nvPr>
        </p:nvSpPr>
        <p:spPr>
          <a:xfrm>
            <a:off x="706724" y="11743593"/>
            <a:ext cx="22973728" cy="1333959"/>
          </a:xfrm>
          <a:prstGeom prst="rect">
            <a:avLst/>
          </a:prstGeom>
        </p:spPr>
        <p:txBody>
          <a:bodyPr vert="horz" wrap="square" lIns="101858" tIns="50929" rIns="101858" bIns="50929" rtlCol="0" anchor="t" anchorCtr="0">
            <a:spAutoFit/>
          </a:bodyPr>
          <a:lstStyle>
            <a:lvl1pPr>
              <a:defRPr sz="8000">
                <a:solidFill>
                  <a:schemeClr val="bg1"/>
                </a:solidFill>
              </a:defRPr>
            </a:lvl1pPr>
          </a:lstStyle>
          <a:p>
            <a:r>
              <a:rPr lang="en-US"/>
              <a:t>Headline</a:t>
            </a:r>
          </a:p>
        </p:txBody>
      </p:sp>
      <p:sp>
        <p:nvSpPr>
          <p:cNvPr id="3" name="Picture Placeholder 2"/>
          <p:cNvSpPr>
            <a:spLocks noGrp="1"/>
          </p:cNvSpPr>
          <p:nvPr>
            <p:ph type="pic" sz="quarter" idx="10" hasCustomPrompt="1"/>
          </p:nvPr>
        </p:nvSpPr>
        <p:spPr>
          <a:xfrm>
            <a:off x="0" y="0"/>
            <a:ext cx="24387175" cy="11295529"/>
          </a:xfrm>
        </p:spPr>
        <p:txBody>
          <a:bodyPr anchor="ctr" anchorCtr="0">
            <a:noAutofit/>
          </a:bodyPr>
          <a:lstStyle>
            <a:lvl1pPr marL="0" indent="0" algn="ctr">
              <a:buNone/>
              <a:defRPr baseline="0"/>
            </a:lvl1pPr>
          </a:lstStyle>
          <a:p>
            <a:r>
              <a:rPr lang="en-US"/>
              <a:t>Click to insert photo</a:t>
            </a:r>
          </a:p>
        </p:txBody>
      </p:sp>
      <p:sp>
        <p:nvSpPr>
          <p:cNvPr id="2" name="Slide Number Placeholder 3">
            <a:extLst>
              <a:ext uri="{FF2B5EF4-FFF2-40B4-BE49-F238E27FC236}">
                <a16:creationId xmlns:a16="http://schemas.microsoft.com/office/drawing/2014/main" id="{C1E06C1A-BE66-6D39-BB1E-3ACF85574593}"/>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2754593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C3C97C-4922-CFA8-2692-28A33BDEF749}"/>
              </a:ext>
              <a:ext uri="{C183D7F6-B498-43B3-948B-1728B52AA6E4}">
                <adec:decorative xmlns:adec="http://schemas.microsoft.com/office/drawing/2017/decorative" val="1"/>
              </a:ext>
            </a:extLst>
          </p:cNvPr>
          <p:cNvPicPr>
            <a:picLocks noChangeAspect="1"/>
          </p:cNvPicPr>
          <p:nvPr userDrawn="1"/>
        </p:nvPicPr>
        <p:blipFill rotWithShape="1">
          <a:blip r:embed="rId2"/>
          <a:srcRect l="7976" r="86450"/>
          <a:stretch/>
        </p:blipFill>
        <p:spPr>
          <a:xfrm>
            <a:off x="0" y="-893"/>
            <a:ext cx="1359243" cy="13716893"/>
          </a:xfrm>
          <a:prstGeom prst="rect">
            <a:avLst/>
          </a:prstGeom>
        </p:spPr>
      </p:pic>
      <p:sp>
        <p:nvSpPr>
          <p:cNvPr id="5" name="Rectangle 4">
            <a:extLst>
              <a:ext uri="{FF2B5EF4-FFF2-40B4-BE49-F238E27FC236}">
                <a16:creationId xmlns:a16="http://schemas.microsoft.com/office/drawing/2014/main" id="{256AFC4A-24B4-F991-4FE8-5F2430532DFE}"/>
              </a:ext>
              <a:ext uri="{C183D7F6-B498-43B3-948B-1728B52AA6E4}">
                <adec:decorative xmlns:adec="http://schemas.microsoft.com/office/drawing/2017/decorative" val="1"/>
              </a:ext>
            </a:extLst>
          </p:cNvPr>
          <p:cNvSpPr/>
          <p:nvPr userDrawn="1"/>
        </p:nvSpPr>
        <p:spPr>
          <a:xfrm>
            <a:off x="1359243" y="-893"/>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0" hasCustomPrompt="1"/>
          </p:nvPr>
        </p:nvSpPr>
        <p:spPr>
          <a:xfrm>
            <a:off x="1827084" y="0"/>
            <a:ext cx="22560091" cy="13716000"/>
          </a:xfrm>
        </p:spPr>
        <p:txBody>
          <a:bodyPr anchor="ctr" anchorCtr="0">
            <a:noAutofit/>
          </a:bodyPr>
          <a:lstStyle>
            <a:lvl1pPr marL="0" indent="0" algn="ctr">
              <a:buNone/>
              <a:defRPr baseline="0"/>
            </a:lvl1pPr>
          </a:lstStyle>
          <a:p>
            <a:r>
              <a:rPr lang="en-US"/>
              <a:t>Click to insert photo</a:t>
            </a:r>
          </a:p>
        </p:txBody>
      </p:sp>
      <p:sp>
        <p:nvSpPr>
          <p:cNvPr id="2" name="Slide Number Placeholder 3">
            <a:extLst>
              <a:ext uri="{FF2B5EF4-FFF2-40B4-BE49-F238E27FC236}">
                <a16:creationId xmlns:a16="http://schemas.microsoft.com/office/drawing/2014/main" id="{FDA53C57-585A-C862-A030-6CF433556190}"/>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6436423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Bar">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352C01-CF06-B681-184A-FAE5A6ECB036}"/>
              </a:ext>
              <a:ext uri="{C183D7F6-B498-43B3-948B-1728B52AA6E4}">
                <adec:decorative xmlns:adec="http://schemas.microsoft.com/office/drawing/2017/decorative" val="1"/>
              </a:ext>
            </a:extLst>
          </p:cNvPr>
          <p:cNvGrpSpPr/>
          <p:nvPr userDrawn="1"/>
        </p:nvGrpSpPr>
        <p:grpSpPr>
          <a:xfrm>
            <a:off x="0" y="12649202"/>
            <a:ext cx="7384308" cy="1066798"/>
            <a:chOff x="0" y="568749"/>
            <a:chExt cx="7384308" cy="1191643"/>
          </a:xfrm>
        </p:grpSpPr>
        <p:sp>
          <p:nvSpPr>
            <p:cNvPr id="10" name="Rectangle 9">
              <a:extLst>
                <a:ext uri="{FF2B5EF4-FFF2-40B4-BE49-F238E27FC236}">
                  <a16:creationId xmlns:a16="http://schemas.microsoft.com/office/drawing/2014/main" id="{BC95E2CB-20FB-92B4-7A63-AD12348A4E27}"/>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C85ADF-891A-E3CE-2A39-4F645BC1CD1D}"/>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E6FDF2-B195-6F0E-C775-3E75B03A7960}"/>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659CA4-F22D-5CB5-4F52-1120A3B0163F}"/>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FFC27C3-B913-BD6A-2121-452EDFFA3347}"/>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7F1EFD-0724-26BE-BEA4-E006100A0613}"/>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31369B6-79CB-1FE0-44F1-A079EB772348}"/>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0CCF14-934C-2F45-E299-EADABD572E15}"/>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BF02125-91FB-5BD9-B947-33A245C1AB2B}"/>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8BF4F0-1BAD-2261-9678-45CC4F8C4B0D}"/>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AEEE461-0455-13A9-7AF9-6DF7BC0B5E78}"/>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FAA87AA-5EC1-0A64-9BDC-3C9B3892CA61}"/>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6AB6F20-A900-3B90-DBCD-94880C4C6CA8}"/>
                </a:ext>
              </a:extLst>
            </p:cNvPr>
            <p:cNvSpPr/>
            <p:nvPr userDrawn="1"/>
          </p:nvSpPr>
          <p:spPr>
            <a:xfrm rot="16200000">
              <a:off x="650487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E5559F08-43EE-41A4-7125-5A6E16B114C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12647754"/>
            <a:ext cx="17002867" cy="1064129"/>
          </a:xfrm>
          <a:prstGeom prst="rect">
            <a:avLst/>
          </a:prstGeom>
        </p:spPr>
      </p:pic>
      <p:sp>
        <p:nvSpPr>
          <p:cNvPr id="2" name="Slide Number Placeholder 3">
            <a:extLst>
              <a:ext uri="{FF2B5EF4-FFF2-40B4-BE49-F238E27FC236}">
                <a16:creationId xmlns:a16="http://schemas.microsoft.com/office/drawing/2014/main" id="{54715335-D174-E71B-741C-712D7BBAF3BF}"/>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rgbClr val="000000"/>
                </a:solidFill>
              </a:defRPr>
            </a:lvl1pPr>
          </a:lstStyle>
          <a:p>
            <a:fld id="{5D421B75-32F1-3341-9ED0-64265A793BE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6BE7D36-222D-8293-06F9-02F1BC446FFB}"/>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1919352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Green">
    <p:bg>
      <p:bgRef idx="1001">
        <a:schemeClr val="bg2"/>
      </p:bgRef>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19C00B1-75B9-D48E-7592-19E77953A0E2}"/>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355797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m End">
    <p:bg>
      <p:bgPr>
        <a:solidFill>
          <a:schemeClr val="tx2"/>
        </a:solidFill>
        <a:effectLst/>
      </p:bgPr>
    </p:bg>
    <p:spTree>
      <p:nvGrpSpPr>
        <p:cNvPr id="1" name=""/>
        <p:cNvGrpSpPr/>
        <p:nvPr/>
      </p:nvGrpSpPr>
      <p:grpSpPr>
        <a:xfrm>
          <a:off x="0" y="0"/>
          <a:ext cx="0" cy="0"/>
          <a:chOff x="0" y="0"/>
          <a:chExt cx="0" cy="0"/>
        </a:xfrm>
      </p:grpSpPr>
      <p:pic>
        <p:nvPicPr>
          <p:cNvPr id="3" name="Picture 2" descr="A ram with a leather halter&#10;&#10;Description automatically generated">
            <a:extLst>
              <a:ext uri="{FF2B5EF4-FFF2-40B4-BE49-F238E27FC236}">
                <a16:creationId xmlns:a16="http://schemas.microsoft.com/office/drawing/2014/main" id="{AF5630CA-CE85-8E94-7F94-DDB28DF995CB}"/>
              </a:ext>
            </a:extLst>
          </p:cNvPr>
          <p:cNvPicPr>
            <a:picLocks noChangeAspect="1"/>
          </p:cNvPicPr>
          <p:nvPr userDrawn="1"/>
        </p:nvPicPr>
        <p:blipFill>
          <a:blip r:embed="rId2"/>
          <a:stretch>
            <a:fillRect/>
          </a:stretch>
        </p:blipFill>
        <p:spPr>
          <a:xfrm>
            <a:off x="1587" y="0"/>
            <a:ext cx="24385588" cy="13716893"/>
          </a:xfrm>
          <a:prstGeom prst="rect">
            <a:avLst/>
          </a:prstGeom>
        </p:spPr>
      </p:pic>
      <p:pic>
        <p:nvPicPr>
          <p:cNvPr id="8" name="Picture 7" descr="Colorado State University logo">
            <a:extLst>
              <a:ext uri="{FF2B5EF4-FFF2-40B4-BE49-F238E27FC236}">
                <a16:creationId xmlns:a16="http://schemas.microsoft.com/office/drawing/2014/main" id="{1B6E8884-AC6A-78D6-0B43-26616F2549BE}"/>
              </a:ext>
            </a:extLst>
          </p:cNvPr>
          <p:cNvPicPr>
            <a:picLocks noChangeAspect="1"/>
          </p:cNvPicPr>
          <p:nvPr userDrawn="1"/>
        </p:nvPicPr>
        <p:blipFill>
          <a:blip r:embed="rId3"/>
          <a:stretch>
            <a:fillRect/>
          </a:stretch>
        </p:blipFill>
        <p:spPr>
          <a:xfrm>
            <a:off x="15806313" y="1473762"/>
            <a:ext cx="5296464" cy="3465588"/>
          </a:xfrm>
          <a:prstGeom prst="rect">
            <a:avLst/>
          </a:prstGeom>
        </p:spPr>
      </p:pic>
      <p:sp>
        <p:nvSpPr>
          <p:cNvPr id="2" name="Title 1">
            <a:extLst>
              <a:ext uri="{FF2B5EF4-FFF2-40B4-BE49-F238E27FC236}">
                <a16:creationId xmlns:a16="http://schemas.microsoft.com/office/drawing/2014/main" id="{62F832BF-CDCD-C36C-3D8E-F4CBCB8D7614}"/>
              </a:ext>
            </a:extLst>
          </p:cNvPr>
          <p:cNvSpPr>
            <a:spLocks noGrp="1"/>
          </p:cNvSpPr>
          <p:nvPr>
            <p:ph type="title" hasCustomPrompt="1"/>
          </p:nvPr>
        </p:nvSpPr>
        <p:spPr>
          <a:xfrm>
            <a:off x="14629677" y="6413112"/>
            <a:ext cx="7649736" cy="1651093"/>
          </a:xfrm>
        </p:spPr>
        <p:txBody>
          <a:bodyPr/>
          <a:lstStyle>
            <a:lvl1pPr algn="ctr">
              <a:defRPr/>
            </a:lvl1pPr>
          </a:lstStyle>
          <a:p>
            <a:r>
              <a:rPr lang="en-US"/>
              <a:t>Thank you</a:t>
            </a:r>
          </a:p>
        </p:txBody>
      </p:sp>
    </p:spTree>
    <p:extLst>
      <p:ext uri="{BB962C8B-B14F-4D97-AF65-F5344CB8AC3E}">
        <p14:creationId xmlns:p14="http://schemas.microsoft.com/office/powerpoint/2010/main" val="674827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Unit I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E0622D4-4400-A1E1-234A-33DF8035E5E2}"/>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26" name="Rectangle 25">
            <a:extLst>
              <a:ext uri="{FF2B5EF4-FFF2-40B4-BE49-F238E27FC236}">
                <a16:creationId xmlns:a16="http://schemas.microsoft.com/office/drawing/2014/main" id="{186C7CEA-7003-C4E0-6B60-21B547DF1D31}"/>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ED8B625-CCCA-0501-F438-A869F8AA6B48}"/>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7A99E03-6BBD-CC22-3742-9CE5259720EA}"/>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4">
            <a:extLst>
              <a:ext uri="{FF2B5EF4-FFF2-40B4-BE49-F238E27FC236}">
                <a16:creationId xmlns:a16="http://schemas.microsoft.com/office/drawing/2014/main" id="{8CCEEE7F-6A45-438C-4C03-6861A1268181}"/>
              </a:ext>
            </a:extLst>
          </p:cNvPr>
          <p:cNvSpPr>
            <a:spLocks noGrp="1"/>
          </p:cNvSpPr>
          <p:nvPr>
            <p:ph sz="quarter" idx="14" hasCustomPrompt="1"/>
          </p:nvPr>
        </p:nvSpPr>
        <p:spPr>
          <a:xfrm>
            <a:off x="2764514" y="5033019"/>
            <a:ext cx="5652812" cy="3509847"/>
          </a:xfrm>
        </p:spPr>
        <p:txBody>
          <a:bodyPr/>
          <a:lstStyle>
            <a:lvl1pPr marL="0" indent="0" algn="ctr">
              <a:buNone/>
              <a:defRPr>
                <a:solidFill>
                  <a:schemeClr val="bg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Crev-357</a:t>
            </a:r>
            <a:br>
              <a:rPr lang="en-US"/>
            </a:br>
            <a:r>
              <a:rPr lang="en-US"/>
              <a:t>Unit Identifier (.</a:t>
            </a:r>
            <a:r>
              <a:rPr lang="en-US" err="1"/>
              <a:t>png</a:t>
            </a:r>
            <a:r>
              <a:rPr lang="en-US"/>
              <a:t>)</a:t>
            </a:r>
          </a:p>
        </p:txBody>
      </p:sp>
      <p:sp>
        <p:nvSpPr>
          <p:cNvPr id="3" name="Title 1">
            <a:extLst>
              <a:ext uri="{FF2B5EF4-FFF2-40B4-BE49-F238E27FC236}">
                <a16:creationId xmlns:a16="http://schemas.microsoft.com/office/drawing/2014/main" id="{B3CF289D-A3C9-8D9D-61B1-6AE279EE7DDB}"/>
              </a:ext>
            </a:extLst>
          </p:cNvPr>
          <p:cNvSpPr>
            <a:spLocks noGrp="1"/>
          </p:cNvSpPr>
          <p:nvPr>
            <p:ph type="title" hasCustomPrompt="1"/>
          </p:nvPr>
        </p:nvSpPr>
        <p:spPr>
          <a:xfrm>
            <a:off x="9995338" y="3524880"/>
            <a:ext cx="11950262" cy="5078313"/>
          </a:xfrm>
        </p:spPr>
        <p:txBody>
          <a:bodyPr/>
          <a:lstStyle>
            <a:lvl1pPr>
              <a:defRPr sz="10600"/>
            </a:lvl1pPr>
          </a:lstStyle>
          <a:p>
            <a:r>
              <a:rPr lang="en-US"/>
              <a:t>Three-line</a:t>
            </a:r>
            <a:br>
              <a:rPr lang="en-US"/>
            </a:br>
            <a:r>
              <a:rPr lang="en-US"/>
              <a:t>Presentation</a:t>
            </a:r>
            <a:br>
              <a:rPr lang="en-US"/>
            </a:br>
            <a:r>
              <a:rPr lang="en-US"/>
              <a:t>Title</a:t>
            </a:r>
          </a:p>
        </p:txBody>
      </p:sp>
      <p:cxnSp>
        <p:nvCxnSpPr>
          <p:cNvPr id="14" name="Straight Connector 13">
            <a:extLst>
              <a:ext uri="{FF2B5EF4-FFF2-40B4-BE49-F238E27FC236}">
                <a16:creationId xmlns:a16="http://schemas.microsoft.com/office/drawing/2014/main" id="{DAF025CF-7BE1-8FDD-94B1-32E1F2A72207}"/>
              </a:ext>
              <a:ext uri="{C183D7F6-B498-43B3-948B-1728B52AA6E4}">
                <adec:decorative xmlns:adec="http://schemas.microsoft.com/office/drawing/2017/decorative" val="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58F8036D-B8E7-7487-153F-332A4069095B}"/>
              </a:ext>
            </a:extLst>
          </p:cNvPr>
          <p:cNvSpPr>
            <a:spLocks noGrp="1"/>
          </p:cNvSpPr>
          <p:nvPr>
            <p:ph type="body" sz="quarter" idx="12" hasCustomPrompt="1"/>
          </p:nvPr>
        </p:nvSpPr>
        <p:spPr>
          <a:xfrm>
            <a:off x="9995339" y="9475255"/>
            <a:ext cx="11950262" cy="750975"/>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24" name="Rectangle 23">
            <a:extLst>
              <a:ext uri="{FF2B5EF4-FFF2-40B4-BE49-F238E27FC236}">
                <a16:creationId xmlns:a16="http://schemas.microsoft.com/office/drawing/2014/main" id="{E10B072C-F36A-A04E-DE4D-EB8A67A9655D}"/>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3FC4D76-81FB-ACCF-8977-8FEDAA98C9A2}"/>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6" name="Rectangle 5">
              <a:extLst>
                <a:ext uri="{FF2B5EF4-FFF2-40B4-BE49-F238E27FC236}">
                  <a16:creationId xmlns:a16="http://schemas.microsoft.com/office/drawing/2014/main" id="{C9FEFD3E-5961-4845-219F-E001ECB39221}"/>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3A24E2-E454-BF9E-4DF9-7FF811781F11}"/>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5BA58C-3C07-33C7-1B6D-DFA6BDE81996}"/>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DF491F-6D6B-7C62-539B-C2873ECA5D8A}"/>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588E49-A916-DC61-AFE1-19648A522FBE}"/>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00C3479-63CA-CBA6-ACA2-ADE7FBECAE5E}"/>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06DC5D7-2307-6000-B7B8-D8AA09E898A4}"/>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4EF5D8E9-612D-681A-ED80-51B964A104E6}"/>
              </a:ext>
              <a:ext uri="{C183D7F6-B498-43B3-948B-1728B52AA6E4}">
                <adec:decorative xmlns:adec="http://schemas.microsoft.com/office/drawing/2017/decorative" val="1"/>
              </a:ext>
            </a:extLst>
          </p:cNvPr>
          <p:cNvPicPr>
            <a:picLocks noChangeAspect="1"/>
          </p:cNvPicPr>
          <p:nvPr userDrawn="1"/>
        </p:nvPicPr>
        <p:blipFill rotWithShape="1">
          <a:blip r:embed="rId3"/>
          <a:srcRect l="1" r="39071"/>
          <a:stretch/>
        </p:blipFill>
        <p:spPr>
          <a:xfrm>
            <a:off x="23195519" y="3962400"/>
            <a:ext cx="1191643" cy="9753600"/>
          </a:xfrm>
          <a:prstGeom prst="rect">
            <a:avLst/>
          </a:prstGeom>
        </p:spPr>
      </p:pic>
    </p:spTree>
    <p:extLst>
      <p:ext uri="{BB962C8B-B14F-4D97-AF65-F5344CB8AC3E}">
        <p14:creationId xmlns:p14="http://schemas.microsoft.com/office/powerpoint/2010/main" val="9356558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m End-Names">
    <p:bg>
      <p:bgPr>
        <a:solidFill>
          <a:schemeClr val="tx2"/>
        </a:solidFill>
        <a:effectLst/>
      </p:bgPr>
    </p:bg>
    <p:spTree>
      <p:nvGrpSpPr>
        <p:cNvPr id="1" name=""/>
        <p:cNvGrpSpPr/>
        <p:nvPr/>
      </p:nvGrpSpPr>
      <p:grpSpPr>
        <a:xfrm>
          <a:off x="0" y="0"/>
          <a:ext cx="0" cy="0"/>
          <a:chOff x="0" y="0"/>
          <a:chExt cx="0" cy="0"/>
        </a:xfrm>
      </p:grpSpPr>
      <p:pic>
        <p:nvPicPr>
          <p:cNvPr id="3" name="Picture 2" descr="A ram with a leather halter&#10;&#10;Description automatically generated">
            <a:extLst>
              <a:ext uri="{FF2B5EF4-FFF2-40B4-BE49-F238E27FC236}">
                <a16:creationId xmlns:a16="http://schemas.microsoft.com/office/drawing/2014/main" id="{AF5630CA-CE85-8E94-7F94-DDB28DF995CB}"/>
              </a:ext>
            </a:extLst>
          </p:cNvPr>
          <p:cNvPicPr>
            <a:picLocks noChangeAspect="1"/>
          </p:cNvPicPr>
          <p:nvPr userDrawn="1"/>
        </p:nvPicPr>
        <p:blipFill>
          <a:blip r:embed="rId2"/>
          <a:stretch>
            <a:fillRect/>
          </a:stretch>
        </p:blipFill>
        <p:spPr>
          <a:xfrm>
            <a:off x="1587" y="0"/>
            <a:ext cx="24385588" cy="13716893"/>
          </a:xfrm>
          <a:prstGeom prst="rect">
            <a:avLst/>
          </a:prstGeom>
        </p:spPr>
      </p:pic>
      <p:pic>
        <p:nvPicPr>
          <p:cNvPr id="8" name="Picture 7" descr="Colorado State University logo">
            <a:extLst>
              <a:ext uri="{FF2B5EF4-FFF2-40B4-BE49-F238E27FC236}">
                <a16:creationId xmlns:a16="http://schemas.microsoft.com/office/drawing/2014/main" id="{1B6E8884-AC6A-78D6-0B43-26616F2549BE}"/>
              </a:ext>
            </a:extLst>
          </p:cNvPr>
          <p:cNvPicPr>
            <a:picLocks noChangeAspect="1"/>
          </p:cNvPicPr>
          <p:nvPr userDrawn="1"/>
        </p:nvPicPr>
        <p:blipFill>
          <a:blip r:embed="rId3"/>
          <a:stretch>
            <a:fillRect/>
          </a:stretch>
        </p:blipFill>
        <p:spPr>
          <a:xfrm>
            <a:off x="15806312" y="1473762"/>
            <a:ext cx="5296464" cy="3465588"/>
          </a:xfrm>
          <a:prstGeom prst="rect">
            <a:avLst/>
          </a:prstGeom>
        </p:spPr>
      </p:pic>
      <p:sp>
        <p:nvSpPr>
          <p:cNvPr id="2" name="Title 1">
            <a:extLst>
              <a:ext uri="{FF2B5EF4-FFF2-40B4-BE49-F238E27FC236}">
                <a16:creationId xmlns:a16="http://schemas.microsoft.com/office/drawing/2014/main" id="{1900FED6-ACDF-A229-AA14-0BB8A6ED7867}"/>
              </a:ext>
            </a:extLst>
          </p:cNvPr>
          <p:cNvSpPr>
            <a:spLocks noGrp="1"/>
          </p:cNvSpPr>
          <p:nvPr>
            <p:ph type="title" hasCustomPrompt="1"/>
          </p:nvPr>
        </p:nvSpPr>
        <p:spPr>
          <a:xfrm>
            <a:off x="14705069" y="6413112"/>
            <a:ext cx="7498947" cy="1015663"/>
          </a:xfrm>
        </p:spPr>
        <p:txBody>
          <a:bodyPr/>
          <a:lstStyle>
            <a:lvl1pPr algn="ctr">
              <a:defRPr sz="5400"/>
            </a:lvl1pPr>
          </a:lstStyle>
          <a:p>
            <a:r>
              <a:rPr lang="en-US"/>
              <a:t>Presented by:</a:t>
            </a:r>
          </a:p>
        </p:txBody>
      </p:sp>
      <p:sp>
        <p:nvSpPr>
          <p:cNvPr id="4" name="Text Placeholder 10">
            <a:extLst>
              <a:ext uri="{FF2B5EF4-FFF2-40B4-BE49-F238E27FC236}">
                <a16:creationId xmlns:a16="http://schemas.microsoft.com/office/drawing/2014/main" id="{40D62115-B299-FBCF-3FCD-BE332DB6525B}"/>
              </a:ext>
            </a:extLst>
          </p:cNvPr>
          <p:cNvSpPr>
            <a:spLocks noGrp="1"/>
          </p:cNvSpPr>
          <p:nvPr>
            <p:ph type="body" sz="quarter" idx="12" hasCustomPrompt="1"/>
          </p:nvPr>
        </p:nvSpPr>
        <p:spPr>
          <a:xfrm>
            <a:off x="14705070" y="7773561"/>
            <a:ext cx="7498947" cy="2776209"/>
          </a:xfrm>
        </p:spPr>
        <p:txBody>
          <a:bodyPr wrap="square">
            <a:spAutoFit/>
          </a:bodyPr>
          <a:lstStyle>
            <a:lvl1pPr marL="0" indent="0" algn="ctr">
              <a:buNone/>
              <a:defRPr sz="3200" b="0" spc="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NAME</a:t>
            </a:r>
            <a:br>
              <a:rPr lang="en-US"/>
            </a:br>
            <a:r>
              <a:rPr lang="en-US"/>
              <a:t>contact info</a:t>
            </a:r>
          </a:p>
          <a:p>
            <a:pPr lvl="0"/>
            <a:r>
              <a:rPr lang="en-US"/>
              <a:t>NAME</a:t>
            </a:r>
            <a:br>
              <a:rPr lang="en-US"/>
            </a:br>
            <a:r>
              <a:rPr lang="en-US"/>
              <a:t>contact info</a:t>
            </a:r>
          </a:p>
        </p:txBody>
      </p:sp>
    </p:spTree>
    <p:extLst>
      <p:ext uri="{BB962C8B-B14F-4D97-AF65-F5344CB8AC3E}">
        <p14:creationId xmlns:p14="http://schemas.microsoft.com/office/powerpoint/2010/main" val="34065321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End-Logo">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212377C-37CB-D156-A059-40B7B18662E3}"/>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7" name="Rectangle 6">
            <a:extLst>
              <a:ext uri="{FF2B5EF4-FFF2-40B4-BE49-F238E27FC236}">
                <a16:creationId xmlns:a16="http://schemas.microsoft.com/office/drawing/2014/main" id="{D9A8FAB7-7FC1-928E-5427-3DA03526574B}"/>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AA4D03-2C99-4E42-AE03-489907E1D415}"/>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1FE05E-6413-869C-B146-56D470DE54DA}"/>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ado State University logo">
            <a:extLst>
              <a:ext uri="{FF2B5EF4-FFF2-40B4-BE49-F238E27FC236}">
                <a16:creationId xmlns:a16="http://schemas.microsoft.com/office/drawing/2014/main" id="{88E6F6F7-1DA3-89DD-7179-C39DAC639ACE}"/>
              </a:ext>
            </a:extLst>
          </p:cNvPr>
          <p:cNvPicPr>
            <a:picLocks noChangeAspect="1"/>
          </p:cNvPicPr>
          <p:nvPr userDrawn="1"/>
        </p:nvPicPr>
        <p:blipFill>
          <a:blip r:embed="rId3"/>
          <a:stretch>
            <a:fillRect/>
          </a:stretch>
        </p:blipFill>
        <p:spPr>
          <a:xfrm>
            <a:off x="3023038" y="5125206"/>
            <a:ext cx="5296465" cy="3465588"/>
          </a:xfrm>
          <a:prstGeom prst="rect">
            <a:avLst/>
          </a:prstGeom>
        </p:spPr>
      </p:pic>
      <p:sp>
        <p:nvSpPr>
          <p:cNvPr id="11" name="Title 3">
            <a:extLst>
              <a:ext uri="{FF2B5EF4-FFF2-40B4-BE49-F238E27FC236}">
                <a16:creationId xmlns:a16="http://schemas.microsoft.com/office/drawing/2014/main" id="{1C51E8C0-A960-CF8E-9E76-C4F479A0DC9E}"/>
              </a:ext>
            </a:extLst>
          </p:cNvPr>
          <p:cNvSpPr>
            <a:spLocks noGrp="1"/>
          </p:cNvSpPr>
          <p:nvPr>
            <p:ph type="title" hasCustomPrompt="1"/>
          </p:nvPr>
        </p:nvSpPr>
        <p:spPr>
          <a:xfrm>
            <a:off x="9995338" y="6741655"/>
            <a:ext cx="11950263" cy="1815882"/>
          </a:xfrm>
        </p:spPr>
        <p:txBody>
          <a:bodyPr/>
          <a:lstStyle>
            <a:lvl1pPr>
              <a:defRPr sz="10600"/>
            </a:lvl1pPr>
          </a:lstStyle>
          <a:p>
            <a:r>
              <a:rPr lang="en-US"/>
              <a:t>Thank you</a:t>
            </a:r>
          </a:p>
        </p:txBody>
      </p:sp>
      <p:cxnSp>
        <p:nvCxnSpPr>
          <p:cNvPr id="29" name="Straight Connector 28">
            <a:extLst>
              <a:ext uri="{FF2B5EF4-FFF2-40B4-BE49-F238E27FC236}">
                <a16:creationId xmlns:a16="http://schemas.microsoft.com/office/drawing/2014/main" id="{5A25D5DD-F3EC-F94F-7CD0-3D872F132B5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FF30E220-B1FD-A0BB-DE0C-BA85A0545724}"/>
              </a:ext>
            </a:extLst>
          </p:cNvPr>
          <p:cNvSpPr>
            <a:spLocks noGrp="1"/>
          </p:cNvSpPr>
          <p:nvPr>
            <p:ph type="body" sz="quarter" idx="12" hasCustomPrompt="1"/>
          </p:nvPr>
        </p:nvSpPr>
        <p:spPr>
          <a:xfrm>
            <a:off x="9995339" y="9475199"/>
            <a:ext cx="11950262"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5" name="Rectangle 4">
            <a:extLst>
              <a:ext uri="{FF2B5EF4-FFF2-40B4-BE49-F238E27FC236}">
                <a16:creationId xmlns:a16="http://schemas.microsoft.com/office/drawing/2014/main" id="{FF3DD767-C628-3A6F-97BD-9FFF02CA25CD}"/>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9FCD3E1-DC76-37A2-36F0-EAA00D9627D1}"/>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13" name="Rectangle 12">
              <a:extLst>
                <a:ext uri="{FF2B5EF4-FFF2-40B4-BE49-F238E27FC236}">
                  <a16:creationId xmlns:a16="http://schemas.microsoft.com/office/drawing/2014/main" id="{21A587AE-9BBD-840C-D85E-5B6B4ADBC30D}"/>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D19AD4-890F-F1F4-8B61-7F1743B4F6EA}"/>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1CADE-A0BE-763B-B0D4-DF84354C7881}"/>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A95A34-7E24-90F5-057A-DF9E87C66D4F}"/>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7F0090-A7E2-89EE-E302-3A002D09B76F}"/>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406FAC-C9F5-2196-6685-FBF50AC240C7}"/>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4FB0E4D-5BDF-2F0F-402C-F6C2FA743D5A}"/>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A523F13-2585-E0CF-B408-841087C1542C}"/>
              </a:ext>
              <a:ext uri="{C183D7F6-B498-43B3-948B-1728B52AA6E4}">
                <adec:decorative xmlns:adec="http://schemas.microsoft.com/office/drawing/2017/decorative" val="1"/>
              </a:ext>
            </a:extLst>
          </p:cNvPr>
          <p:cNvPicPr>
            <a:picLocks noChangeAspect="1"/>
          </p:cNvPicPr>
          <p:nvPr userDrawn="1"/>
        </p:nvPicPr>
        <p:blipFill rotWithShape="1">
          <a:blip r:embed="rId4"/>
          <a:srcRect l="1" r="39071"/>
          <a:stretch/>
        </p:blipFill>
        <p:spPr>
          <a:xfrm>
            <a:off x="23195519" y="3962400"/>
            <a:ext cx="1191643" cy="9753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End-Unit I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212377C-37CB-D156-A059-40B7B18662E3}"/>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7" name="Rectangle 6">
            <a:extLst>
              <a:ext uri="{FF2B5EF4-FFF2-40B4-BE49-F238E27FC236}">
                <a16:creationId xmlns:a16="http://schemas.microsoft.com/office/drawing/2014/main" id="{D9A8FAB7-7FC1-928E-5427-3DA03526574B}"/>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AA4D03-2C99-4E42-AE03-489907E1D415}"/>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1FE05E-6413-869C-B146-56D470DE54DA}"/>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F3DD767-C628-3A6F-97BD-9FFF02CA25CD}"/>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9FCD3E1-DC76-37A2-36F0-EAA00D9627D1}"/>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13" name="Rectangle 12">
              <a:extLst>
                <a:ext uri="{FF2B5EF4-FFF2-40B4-BE49-F238E27FC236}">
                  <a16:creationId xmlns:a16="http://schemas.microsoft.com/office/drawing/2014/main" id="{21A587AE-9BBD-840C-D85E-5B6B4ADBC30D}"/>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D19AD4-890F-F1F4-8B61-7F1743B4F6EA}"/>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1CADE-A0BE-763B-B0D4-DF84354C7881}"/>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A95A34-7E24-90F5-057A-DF9E87C66D4F}"/>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7F0090-A7E2-89EE-E302-3A002D09B76F}"/>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406FAC-C9F5-2196-6685-FBF50AC240C7}"/>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4FB0E4D-5BDF-2F0F-402C-F6C2FA743D5A}"/>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A523F13-2585-E0CF-B408-841087C1542C}"/>
              </a:ext>
              <a:ext uri="{C183D7F6-B498-43B3-948B-1728B52AA6E4}">
                <adec:decorative xmlns:adec="http://schemas.microsoft.com/office/drawing/2017/decorative" val="1"/>
              </a:ext>
            </a:extLst>
          </p:cNvPr>
          <p:cNvPicPr>
            <a:picLocks noChangeAspect="1"/>
          </p:cNvPicPr>
          <p:nvPr userDrawn="1"/>
        </p:nvPicPr>
        <p:blipFill rotWithShape="1">
          <a:blip r:embed="rId3"/>
          <a:srcRect l="1" r="39071"/>
          <a:stretch/>
        </p:blipFill>
        <p:spPr>
          <a:xfrm>
            <a:off x="23195519" y="3962400"/>
            <a:ext cx="1191643" cy="9753600"/>
          </a:xfrm>
          <a:prstGeom prst="rect">
            <a:avLst/>
          </a:prstGeom>
        </p:spPr>
      </p:pic>
      <p:sp>
        <p:nvSpPr>
          <p:cNvPr id="2" name="Title 3">
            <a:extLst>
              <a:ext uri="{FF2B5EF4-FFF2-40B4-BE49-F238E27FC236}">
                <a16:creationId xmlns:a16="http://schemas.microsoft.com/office/drawing/2014/main" id="{7B871660-E258-EA73-D579-547EDF741189}"/>
              </a:ext>
            </a:extLst>
          </p:cNvPr>
          <p:cNvSpPr>
            <a:spLocks noGrp="1"/>
          </p:cNvSpPr>
          <p:nvPr>
            <p:ph type="title" hasCustomPrompt="1"/>
          </p:nvPr>
        </p:nvSpPr>
        <p:spPr>
          <a:xfrm>
            <a:off x="9995338" y="6741655"/>
            <a:ext cx="11950263" cy="1815882"/>
          </a:xfrm>
        </p:spPr>
        <p:txBody>
          <a:bodyPr/>
          <a:lstStyle>
            <a:lvl1pPr>
              <a:defRPr sz="10600"/>
            </a:lvl1pPr>
          </a:lstStyle>
          <a:p>
            <a:r>
              <a:rPr lang="en-US"/>
              <a:t>Thank you</a:t>
            </a:r>
          </a:p>
        </p:txBody>
      </p:sp>
      <p:cxnSp>
        <p:nvCxnSpPr>
          <p:cNvPr id="23" name="Straight Connector 22">
            <a:extLst>
              <a:ext uri="{FF2B5EF4-FFF2-40B4-BE49-F238E27FC236}">
                <a16:creationId xmlns:a16="http://schemas.microsoft.com/office/drawing/2014/main" id="{D8A43E7A-35ED-91E3-9474-4044D7B529F9}"/>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2" name="Text Placeholder 10">
            <a:extLst>
              <a:ext uri="{FF2B5EF4-FFF2-40B4-BE49-F238E27FC236}">
                <a16:creationId xmlns:a16="http://schemas.microsoft.com/office/drawing/2014/main" id="{93FF432A-71A0-AEB2-CD70-56E9AE449AF1}"/>
              </a:ext>
            </a:extLst>
          </p:cNvPr>
          <p:cNvSpPr>
            <a:spLocks noGrp="1"/>
          </p:cNvSpPr>
          <p:nvPr>
            <p:ph type="body" sz="quarter" idx="12" hasCustomPrompt="1"/>
          </p:nvPr>
        </p:nvSpPr>
        <p:spPr>
          <a:xfrm>
            <a:off x="9995339" y="9475199"/>
            <a:ext cx="11950262"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3" name="Content Placeholder 4">
            <a:extLst>
              <a:ext uri="{FF2B5EF4-FFF2-40B4-BE49-F238E27FC236}">
                <a16:creationId xmlns:a16="http://schemas.microsoft.com/office/drawing/2014/main" id="{5F252C0F-BA90-D782-472D-97005636B9EF}"/>
              </a:ext>
            </a:extLst>
          </p:cNvPr>
          <p:cNvSpPr>
            <a:spLocks noGrp="1"/>
          </p:cNvSpPr>
          <p:nvPr>
            <p:ph sz="quarter" idx="14" hasCustomPrompt="1"/>
          </p:nvPr>
        </p:nvSpPr>
        <p:spPr>
          <a:xfrm>
            <a:off x="2764514" y="5033019"/>
            <a:ext cx="5652812" cy="3509847"/>
          </a:xfrm>
        </p:spPr>
        <p:txBody>
          <a:bodyPr/>
          <a:lstStyle>
            <a:lvl1pPr marL="0" indent="0" algn="ctr">
              <a:buNone/>
              <a:defRPr>
                <a:solidFill>
                  <a:schemeClr val="bg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Crev-357</a:t>
            </a:r>
            <a:br>
              <a:rPr lang="en-US"/>
            </a:br>
            <a:r>
              <a:rPr lang="en-US"/>
              <a:t>Unit Identifier (.</a:t>
            </a:r>
            <a:r>
              <a:rPr lang="en-US" err="1"/>
              <a:t>png</a:t>
            </a:r>
            <a:r>
              <a:rPr lang="en-US"/>
              <a:t>)</a:t>
            </a:r>
          </a:p>
        </p:txBody>
      </p:sp>
    </p:spTree>
    <p:extLst>
      <p:ext uri="{BB962C8B-B14F-4D97-AF65-F5344CB8AC3E}">
        <p14:creationId xmlns:p14="http://schemas.microsoft.com/office/powerpoint/2010/main" val="1979554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orizontal End-Photo">
    <p:bg>
      <p:bgRef idx="1001">
        <a:schemeClr val="bg2"/>
      </p:bgRef>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C2FE1179-060A-3D27-82A8-FF922A9D20B4}"/>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41" name="Rectangle 40">
              <a:extLst>
                <a:ext uri="{FF2B5EF4-FFF2-40B4-BE49-F238E27FC236}">
                  <a16:creationId xmlns:a16="http://schemas.microsoft.com/office/drawing/2014/main" id="{63785700-D940-CF08-D71C-0DC555C6C817}"/>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CFDE0A4-8993-7F70-FA2B-E75D9592E1E8}"/>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359DB4F-63BF-4EFA-7266-F5478622B335}"/>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B375E74-E1A5-397E-A084-12FE5D3832DF}"/>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EA5C0FD-8892-4023-7176-401F72F5E9D7}"/>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0D614D3-0E10-A5E6-F530-292B871792E2}"/>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12C8BD7-2A00-4A58-C7C4-FFB5A16E0C4E}"/>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62DFCC3-5056-E910-1AA7-8A6E8706840D}"/>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FB788D6-F6E7-69DC-7B47-16066874EF93}"/>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859C435-DF2E-74C7-556C-431C40B06EE0}"/>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D394DE6-7BFA-0171-D496-99E4ECABB412}"/>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F96C6D8-A646-6360-20C5-A538D8D4CACB}"/>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73EEC1F-BB73-8C7F-1E19-DA55DEA55E31}"/>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2" name="Picture 31">
            <a:extLst>
              <a:ext uri="{FF2B5EF4-FFF2-40B4-BE49-F238E27FC236}">
                <a16:creationId xmlns:a16="http://schemas.microsoft.com/office/drawing/2014/main" id="{31B8CB2C-B1F8-C181-BD5D-282E6F2D06E0}"/>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54" name="Rectangle 53">
            <a:extLst>
              <a:ext uri="{FF2B5EF4-FFF2-40B4-BE49-F238E27FC236}">
                <a16:creationId xmlns:a16="http://schemas.microsoft.com/office/drawing/2014/main" id="{2DEE40D1-9264-E204-E475-6BCFCC6A63B1}"/>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AD24E991-74E6-5E5A-DB83-5DB4589E219D}"/>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bg2"/>
                </a:solidFill>
                <a:latin typeface="Poppins" pitchFamily="2" charset="77"/>
                <a:cs typeface="Poppins" pitchFamily="2" charset="77"/>
              </a:rPr>
              <a:t>COLORADO STATE UNIVERSITY</a:t>
            </a:r>
          </a:p>
        </p:txBody>
      </p:sp>
      <p:sp>
        <p:nvSpPr>
          <p:cNvPr id="3" name="Title 3">
            <a:extLst>
              <a:ext uri="{FF2B5EF4-FFF2-40B4-BE49-F238E27FC236}">
                <a16:creationId xmlns:a16="http://schemas.microsoft.com/office/drawing/2014/main" id="{6E9B5D57-54A9-7F8C-2F46-55114B41E4E3}"/>
              </a:ext>
            </a:extLst>
          </p:cNvPr>
          <p:cNvSpPr>
            <a:spLocks noGrp="1"/>
          </p:cNvSpPr>
          <p:nvPr>
            <p:ph type="title" hasCustomPrompt="1"/>
          </p:nvPr>
        </p:nvSpPr>
        <p:spPr>
          <a:xfrm>
            <a:off x="1680667" y="5210924"/>
            <a:ext cx="15371706" cy="1814343"/>
          </a:xfrm>
        </p:spPr>
        <p:txBody>
          <a:bodyPr/>
          <a:lstStyle>
            <a:lvl1pPr>
              <a:defRPr sz="10600">
                <a:solidFill>
                  <a:schemeClr val="tx1"/>
                </a:solidFill>
              </a:defRPr>
            </a:lvl1pPr>
          </a:lstStyle>
          <a:p>
            <a:r>
              <a:rPr lang="en-US"/>
              <a:t>Thank you</a:t>
            </a:r>
          </a:p>
        </p:txBody>
      </p:sp>
      <p:cxnSp>
        <p:nvCxnSpPr>
          <p:cNvPr id="34" name="Straight Connector 33">
            <a:extLst>
              <a:ext uri="{FF2B5EF4-FFF2-40B4-BE49-F238E27FC236}">
                <a16:creationId xmlns:a16="http://schemas.microsoft.com/office/drawing/2014/main" id="{836EB418-AFEE-75E8-353E-C03A1972B6BA}"/>
              </a:ext>
            </a:extLst>
          </p:cNvPr>
          <p:cNvCxnSpPr/>
          <p:nvPr userDrawn="1"/>
        </p:nvCxnSpPr>
        <p:spPr>
          <a:xfrm>
            <a:off x="1680677" y="746839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2" name="Text Placeholder 10">
            <a:extLst>
              <a:ext uri="{FF2B5EF4-FFF2-40B4-BE49-F238E27FC236}">
                <a16:creationId xmlns:a16="http://schemas.microsoft.com/office/drawing/2014/main" id="{1A90964D-CC75-6EDC-5E39-27DFBA10B268}"/>
              </a:ext>
            </a:extLst>
          </p:cNvPr>
          <p:cNvSpPr>
            <a:spLocks noGrp="1"/>
          </p:cNvSpPr>
          <p:nvPr>
            <p:ph type="body" sz="quarter" idx="14" hasCustomPrompt="1"/>
          </p:nvPr>
        </p:nvSpPr>
        <p:spPr>
          <a:xfrm>
            <a:off x="1680677" y="7904428"/>
            <a:ext cx="15373945" cy="1594347"/>
          </a:xfrm>
        </p:spPr>
        <p:txBody>
          <a:bodyPr wrap="square">
            <a:spAutoFit/>
          </a:bodyPr>
          <a:lstStyle>
            <a:lvl1pPr marL="0" indent="0">
              <a:buNone/>
              <a:defRPr sz="3200">
                <a:solidFill>
                  <a:schemeClr val="tx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39" name="Rectangle 38">
            <a:extLst>
              <a:ext uri="{FF2B5EF4-FFF2-40B4-BE49-F238E27FC236}">
                <a16:creationId xmlns:a16="http://schemas.microsoft.com/office/drawing/2014/main" id="{25C5AF0E-C6B4-8DAF-0272-0E12C0E01DE3}"/>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E4EF3703-4192-DD20-BD1B-BFF64EE70224}"/>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65" name="Picture 64" descr="Colorado State University symbol">
            <a:extLst>
              <a:ext uri="{FF2B5EF4-FFF2-40B4-BE49-F238E27FC236}">
                <a16:creationId xmlns:a16="http://schemas.microsoft.com/office/drawing/2014/main" id="{87C71800-8C64-3F11-5C45-70B4426F14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58" name="Picture 57">
            <a:extLst>
              <a:ext uri="{FF2B5EF4-FFF2-40B4-BE49-F238E27FC236}">
                <a16:creationId xmlns:a16="http://schemas.microsoft.com/office/drawing/2014/main" id="{C7F5A11D-0DB0-C073-C7F1-646999C222D9}"/>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1"/>
            <a:ext cx="11866555" cy="2436768"/>
          </a:xfrm>
          <a:prstGeom prst="rect">
            <a:avLst/>
          </a:prstGeom>
        </p:spPr>
      </p:pic>
      <p:pic>
        <p:nvPicPr>
          <p:cNvPr id="59" name="Picture 58" descr="A landscape with trees and mountains in the background&#10;&#10;Description automatically generated">
            <a:extLst>
              <a:ext uri="{FF2B5EF4-FFF2-40B4-BE49-F238E27FC236}">
                <a16:creationId xmlns:a16="http://schemas.microsoft.com/office/drawing/2014/main" id="{2B4B4E82-B71D-5E67-0D28-5C4110BEE56D}"/>
              </a:ext>
            </a:extLst>
          </p:cNvPr>
          <p:cNvPicPr>
            <a:picLocks noChangeAspect="1"/>
          </p:cNvPicPr>
          <p:nvPr userDrawn="1"/>
        </p:nvPicPr>
        <p:blipFill rotWithShape="1">
          <a:blip r:embed="rId6"/>
          <a:srcRect t="-1" b="156"/>
          <a:stretch/>
        </p:blipFill>
        <p:spPr>
          <a:xfrm>
            <a:off x="11866554" y="11279231"/>
            <a:ext cx="12520621" cy="2436768"/>
          </a:xfrm>
          <a:prstGeom prst="rect">
            <a:avLst/>
          </a:prstGeom>
        </p:spPr>
      </p:pic>
    </p:spTree>
    <p:extLst>
      <p:ext uri="{BB962C8B-B14F-4D97-AF65-F5344CB8AC3E}">
        <p14:creationId xmlns:p14="http://schemas.microsoft.com/office/powerpoint/2010/main" val="2201825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orizontal End-Unit ID">
    <p:bg>
      <p:bgRef idx="1001">
        <a:schemeClr val="bg2"/>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FD7D883-B270-F549-2559-D5B13B8036DD}"/>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13" name="Rectangle 12">
              <a:extLst>
                <a:ext uri="{FF2B5EF4-FFF2-40B4-BE49-F238E27FC236}">
                  <a16:creationId xmlns:a16="http://schemas.microsoft.com/office/drawing/2014/main" id="{55CAA24E-5D7E-37A6-0358-2053450C88EC}"/>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B60F00-2138-4957-6D9C-CB8EECCA6A32}"/>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FC94719-6E1A-861F-5A89-2B0C32086C71}"/>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9B66F7D-4AC1-1695-71BE-42953E420523}"/>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F0055D-678D-02E2-B9A2-22E310559638}"/>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0A159A4-A164-78DE-9C64-DB3DDD80759B}"/>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0515D4-FC0C-F60E-FFBA-C564ED6C31CC}"/>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9E71664-C0E2-BBEF-01C7-C18F330D1B83}"/>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E15457-23F9-1462-17FD-D370604D2B2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79B63E-2F05-7771-8B5A-CD4F5C5775DF}"/>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360FA36-18EB-440D-66A1-2DA65C58A108}"/>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5EE73CC-883D-5DDA-8E53-A52D44D3F35F}"/>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0F89C42-E7C2-EF90-0EB9-65EBD0AAEFC7}"/>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70A2CF78-6DF9-46D2-E3BE-B3129B78468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7" name="Rectangle 6">
            <a:extLst>
              <a:ext uri="{FF2B5EF4-FFF2-40B4-BE49-F238E27FC236}">
                <a16:creationId xmlns:a16="http://schemas.microsoft.com/office/drawing/2014/main" id="{8EA964AB-F4DE-6C73-1553-B34261756381}"/>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870867-B712-9586-12B8-A508F5AD89AE}"/>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bg2"/>
                </a:solidFill>
                <a:latin typeface="Poppins" pitchFamily="2" charset="77"/>
                <a:cs typeface="Poppins" pitchFamily="2" charset="77"/>
              </a:rPr>
              <a:t>COLORADO STATE UNIVERSITY</a:t>
            </a:r>
          </a:p>
        </p:txBody>
      </p:sp>
      <p:sp>
        <p:nvSpPr>
          <p:cNvPr id="3" name="Title 3">
            <a:extLst>
              <a:ext uri="{FF2B5EF4-FFF2-40B4-BE49-F238E27FC236}">
                <a16:creationId xmlns:a16="http://schemas.microsoft.com/office/drawing/2014/main" id="{C51D96B2-D307-B41F-488C-8D20526E9525}"/>
              </a:ext>
            </a:extLst>
          </p:cNvPr>
          <p:cNvSpPr>
            <a:spLocks noGrp="1"/>
          </p:cNvSpPr>
          <p:nvPr>
            <p:ph type="title" hasCustomPrompt="1"/>
          </p:nvPr>
        </p:nvSpPr>
        <p:spPr>
          <a:xfrm>
            <a:off x="1680667" y="5210924"/>
            <a:ext cx="15371706" cy="1814343"/>
          </a:xfrm>
        </p:spPr>
        <p:txBody>
          <a:bodyPr/>
          <a:lstStyle>
            <a:lvl1pPr>
              <a:defRPr sz="10600">
                <a:solidFill>
                  <a:schemeClr val="tx1"/>
                </a:solidFill>
              </a:defRPr>
            </a:lvl1pPr>
          </a:lstStyle>
          <a:p>
            <a:r>
              <a:rPr lang="en-US"/>
              <a:t>Thank you</a:t>
            </a:r>
          </a:p>
        </p:txBody>
      </p:sp>
      <p:cxnSp>
        <p:nvCxnSpPr>
          <p:cNvPr id="34" name="Straight Connector 33">
            <a:extLst>
              <a:ext uri="{FF2B5EF4-FFF2-40B4-BE49-F238E27FC236}">
                <a16:creationId xmlns:a16="http://schemas.microsoft.com/office/drawing/2014/main" id="{836EB418-AFEE-75E8-353E-C03A1972B6BA}"/>
              </a:ext>
            </a:extLst>
          </p:cNvPr>
          <p:cNvCxnSpPr/>
          <p:nvPr userDrawn="1"/>
        </p:nvCxnSpPr>
        <p:spPr>
          <a:xfrm>
            <a:off x="1680677" y="746839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2" name="Text Placeholder 10">
            <a:extLst>
              <a:ext uri="{FF2B5EF4-FFF2-40B4-BE49-F238E27FC236}">
                <a16:creationId xmlns:a16="http://schemas.microsoft.com/office/drawing/2014/main" id="{1A90964D-CC75-6EDC-5E39-27DFBA10B268}"/>
              </a:ext>
            </a:extLst>
          </p:cNvPr>
          <p:cNvSpPr>
            <a:spLocks noGrp="1"/>
          </p:cNvSpPr>
          <p:nvPr>
            <p:ph type="body" sz="quarter" idx="14" hasCustomPrompt="1"/>
          </p:nvPr>
        </p:nvSpPr>
        <p:spPr>
          <a:xfrm>
            <a:off x="1680677" y="7904428"/>
            <a:ext cx="15373945" cy="1594347"/>
          </a:xfrm>
        </p:spPr>
        <p:txBody>
          <a:bodyPr wrap="square">
            <a:spAutoFit/>
          </a:bodyPr>
          <a:lstStyle>
            <a:lvl1pPr marL="0" indent="0">
              <a:buNone/>
              <a:defRPr sz="3200">
                <a:solidFill>
                  <a:schemeClr val="tx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6" name="Rectangle 5">
            <a:extLst>
              <a:ext uri="{FF2B5EF4-FFF2-40B4-BE49-F238E27FC236}">
                <a16:creationId xmlns:a16="http://schemas.microsoft.com/office/drawing/2014/main" id="{7EAC12B0-8979-9846-9D7C-586F9FFEC266}"/>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319B56A-0878-3613-5140-FDCEF57811D3}"/>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10" name="Picture 9">
            <a:extLst>
              <a:ext uri="{FF2B5EF4-FFF2-40B4-BE49-F238E27FC236}">
                <a16:creationId xmlns:a16="http://schemas.microsoft.com/office/drawing/2014/main" id="{6F5DAD25-4FAB-CFBA-CB12-A4018C1A5B1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 y="11279232"/>
            <a:ext cx="11866555" cy="2436768"/>
          </a:xfrm>
          <a:prstGeom prst="rect">
            <a:avLst/>
          </a:prstGeom>
        </p:spPr>
      </p:pic>
      <p:sp>
        <p:nvSpPr>
          <p:cNvPr id="26" name="Picture Placeholder 9">
            <a:extLst>
              <a:ext uri="{FF2B5EF4-FFF2-40B4-BE49-F238E27FC236}">
                <a16:creationId xmlns:a16="http://schemas.microsoft.com/office/drawing/2014/main" id="{CCA1A5C8-CE3D-9DDD-E962-CBF30AD2166E}"/>
              </a:ext>
            </a:extLst>
          </p:cNvPr>
          <p:cNvSpPr>
            <a:spLocks noGrp="1"/>
          </p:cNvSpPr>
          <p:nvPr>
            <p:ph type="pic" sz="quarter" idx="17" hasCustomPrompt="1"/>
          </p:nvPr>
        </p:nvSpPr>
        <p:spPr>
          <a:xfrm>
            <a:off x="11866554" y="11279232"/>
            <a:ext cx="12486238" cy="2436768"/>
          </a:xfrm>
        </p:spPr>
        <p:txBody>
          <a:bodyPr anchor="ctr" anchorCtr="0">
            <a:noAutofit/>
          </a:bodyPr>
          <a:lstStyle>
            <a:lvl1pPr marL="0" indent="0" algn="ctr">
              <a:buNone/>
              <a:defRPr>
                <a:solidFill>
                  <a:schemeClr val="tx1"/>
                </a:solidFill>
              </a:defRPr>
            </a:lvl1pPr>
          </a:lstStyle>
          <a:p>
            <a:r>
              <a:rPr lang="en-US"/>
              <a:t>Click to insert photo</a:t>
            </a:r>
          </a:p>
        </p:txBody>
      </p:sp>
      <p:sp>
        <p:nvSpPr>
          <p:cNvPr id="5" name="Content Placeholder 4">
            <a:extLst>
              <a:ext uri="{FF2B5EF4-FFF2-40B4-BE49-F238E27FC236}">
                <a16:creationId xmlns:a16="http://schemas.microsoft.com/office/drawing/2014/main" id="{B87DA9F1-1FD3-CEAE-EED7-ED893670BE32}"/>
              </a:ext>
            </a:extLst>
          </p:cNvPr>
          <p:cNvSpPr>
            <a:spLocks noGrp="1"/>
          </p:cNvSpPr>
          <p:nvPr>
            <p:ph sz="quarter" idx="18" hasCustomPrompt="1"/>
          </p:nvPr>
        </p:nvSpPr>
        <p:spPr>
          <a:xfrm>
            <a:off x="19184794" y="4690727"/>
            <a:ext cx="4901010" cy="2334540"/>
          </a:xfrm>
        </p:spPr>
        <p:txBody>
          <a:bodyPr/>
          <a:lstStyle>
            <a:lvl1pPr marL="0" indent="0" algn="ctr">
              <a:buNone/>
              <a:defRPr>
                <a:solidFill>
                  <a:schemeClr val="tx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Crev-357</a:t>
            </a:r>
            <a:br>
              <a:rPr lang="en-US"/>
            </a:br>
            <a:r>
              <a:rPr lang="en-US"/>
              <a:t>Unit Identifier (.</a:t>
            </a:r>
            <a:r>
              <a:rPr lang="en-US" err="1"/>
              <a:t>png</a:t>
            </a:r>
            <a:r>
              <a:rPr lang="en-US"/>
              <a:t>)</a:t>
            </a:r>
          </a:p>
        </p:txBody>
      </p:sp>
    </p:spTree>
    <p:extLst>
      <p:ext uri="{BB962C8B-B14F-4D97-AF65-F5344CB8AC3E}">
        <p14:creationId xmlns:p14="http://schemas.microsoft.com/office/powerpoint/2010/main" val="3364035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orizontal End White-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CB740-2652-06EA-4C66-40652C715F6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3" name="Group 2">
            <a:extLst>
              <a:ext uri="{FF2B5EF4-FFF2-40B4-BE49-F238E27FC236}">
                <a16:creationId xmlns:a16="http://schemas.microsoft.com/office/drawing/2014/main" id="{05046AC8-DA72-C01A-0BA2-1044ADF16BA4}"/>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4" name="Rectangle 3">
              <a:extLst>
                <a:ext uri="{FF2B5EF4-FFF2-40B4-BE49-F238E27FC236}">
                  <a16:creationId xmlns:a16="http://schemas.microsoft.com/office/drawing/2014/main" id="{C70A003C-8597-5C2A-FEAD-5F6DD776855A}"/>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D8B7DD-60DD-7BC0-2790-7041D7A427C7}"/>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3ADF33-B57A-5C56-7370-EA81B1A8B80A}"/>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010E03-07A7-D667-8F6B-C0CE97D176D5}"/>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2AC8BB-8F7D-31EF-A23A-403902D6FCCF}"/>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1C9CD9-87A0-5C1E-A4B7-C62DBEDCE253}"/>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91C7E4-430F-7154-382D-E456A28DCCEB}"/>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273BBC-9D32-45EB-3BB9-60AF8CDED1F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DF5F6C-6598-CF4A-A3BF-2A4793E69101}"/>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A3A7B9-6406-FA34-CB33-5AA9018B530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391F33-105F-F2CC-3F5E-99FB47447420}"/>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3F77B8-D938-C5E1-61CC-8EE93D95B50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B2F4232-7F4A-773E-0936-295B0EDD8702}"/>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46B7AEF9-C019-9408-AE70-BF317347D915}"/>
              </a:ext>
              <a:ext uri="{C183D7F6-B498-43B3-948B-1728B52AA6E4}">
                <adec:decorative xmlns:adec="http://schemas.microsoft.com/office/drawing/2017/decorative" val="1"/>
              </a:ext>
            </a:extLst>
          </p:cNvPr>
          <p:cNvSpPr/>
          <p:nvPr userDrawn="1"/>
        </p:nvSpPr>
        <p:spPr>
          <a:xfrm>
            <a:off x="17002867" y="1064129"/>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6A5E7FE-8D4F-CDF0-2382-C7356003CDA8}"/>
              </a:ext>
              <a:ext uri="{C183D7F6-B498-43B3-948B-1728B52AA6E4}">
                <adec:decorative xmlns:adec="http://schemas.microsoft.com/office/drawing/2017/decorative" val="1"/>
              </a:ext>
            </a:extLst>
          </p:cNvPr>
          <p:cNvPicPr>
            <a:picLocks noChangeAspect="1"/>
          </p:cNvPicPr>
          <p:nvPr userDrawn="1"/>
        </p:nvPicPr>
        <p:blipFill rotWithShape="1">
          <a:blip r:embed="rId3"/>
          <a:srcRect l="3601" b="1351"/>
          <a:stretch/>
        </p:blipFill>
        <p:spPr>
          <a:xfrm>
            <a:off x="17286477" y="11559671"/>
            <a:ext cx="7100697" cy="2154881"/>
          </a:xfrm>
          <a:prstGeom prst="rect">
            <a:avLst/>
          </a:prstGeom>
        </p:spPr>
      </p:pic>
      <p:sp>
        <p:nvSpPr>
          <p:cNvPr id="20" name="Title 3">
            <a:extLst>
              <a:ext uri="{FF2B5EF4-FFF2-40B4-BE49-F238E27FC236}">
                <a16:creationId xmlns:a16="http://schemas.microsoft.com/office/drawing/2014/main" id="{EF90869F-30B6-3341-4303-FCC0E679F4D9}"/>
              </a:ext>
            </a:extLst>
          </p:cNvPr>
          <p:cNvSpPr>
            <a:spLocks noGrp="1"/>
          </p:cNvSpPr>
          <p:nvPr>
            <p:ph type="title" hasCustomPrompt="1"/>
          </p:nvPr>
        </p:nvSpPr>
        <p:spPr>
          <a:xfrm>
            <a:off x="1129664" y="4281828"/>
            <a:ext cx="14711630" cy="1814343"/>
          </a:xfrm>
        </p:spPr>
        <p:txBody>
          <a:bodyPr/>
          <a:lstStyle>
            <a:lvl1pPr>
              <a:defRPr sz="10600">
                <a:solidFill>
                  <a:schemeClr val="tx2"/>
                </a:solidFill>
              </a:defRPr>
            </a:lvl1pPr>
          </a:lstStyle>
          <a:p>
            <a:r>
              <a:rPr lang="en-US"/>
              <a:t>Thank you</a:t>
            </a:r>
          </a:p>
        </p:txBody>
      </p:sp>
      <p:cxnSp>
        <p:nvCxnSpPr>
          <p:cNvPr id="22" name="Straight Connector 21">
            <a:extLst>
              <a:ext uri="{FF2B5EF4-FFF2-40B4-BE49-F238E27FC236}">
                <a16:creationId xmlns:a16="http://schemas.microsoft.com/office/drawing/2014/main" id="{BDB0D20F-F3A0-591D-DC44-7DF74C18AA0E}"/>
              </a:ext>
            </a:extLst>
          </p:cNvPr>
          <p:cNvCxnSpPr/>
          <p:nvPr userDrawn="1"/>
        </p:nvCxnSpPr>
        <p:spPr>
          <a:xfrm>
            <a:off x="1129666" y="6604342"/>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Colorado State University logo">
            <a:extLst>
              <a:ext uri="{FF2B5EF4-FFF2-40B4-BE49-F238E27FC236}">
                <a16:creationId xmlns:a16="http://schemas.microsoft.com/office/drawing/2014/main" id="{0AC6BB0B-CF97-DC35-C2F8-4B56E77157CF}"/>
              </a:ext>
            </a:extLst>
          </p:cNvPr>
          <p:cNvPicPr>
            <a:picLocks noChangeAspect="1"/>
          </p:cNvPicPr>
          <p:nvPr userDrawn="1"/>
        </p:nvPicPr>
        <p:blipFill>
          <a:blip r:embed="rId4"/>
          <a:stretch>
            <a:fillRect/>
          </a:stretch>
        </p:blipFill>
        <p:spPr>
          <a:xfrm>
            <a:off x="850448" y="11708526"/>
            <a:ext cx="7850640" cy="1570128"/>
          </a:xfrm>
          <a:prstGeom prst="rect">
            <a:avLst/>
          </a:prstGeom>
        </p:spPr>
      </p:pic>
      <p:pic>
        <p:nvPicPr>
          <p:cNvPr id="24" name="Picture 23" descr="A skateboarder riding past a building">
            <a:extLst>
              <a:ext uri="{FF2B5EF4-FFF2-40B4-BE49-F238E27FC236}">
                <a16:creationId xmlns:a16="http://schemas.microsoft.com/office/drawing/2014/main" id="{C514C1F5-F327-137A-EB9B-C8FD50725C3E}"/>
              </a:ext>
            </a:extLst>
          </p:cNvPr>
          <p:cNvPicPr>
            <a:picLocks noChangeAspect="1"/>
          </p:cNvPicPr>
          <p:nvPr userDrawn="1"/>
        </p:nvPicPr>
        <p:blipFill rotWithShape="1">
          <a:blip r:embed="rId5"/>
          <a:srcRect l="-1" r="5435" b="53244"/>
          <a:stretch/>
        </p:blipFill>
        <p:spPr>
          <a:xfrm>
            <a:off x="17286479" y="1064129"/>
            <a:ext cx="7100695" cy="4941528"/>
          </a:xfrm>
          <a:prstGeom prst="rect">
            <a:avLst/>
          </a:prstGeom>
        </p:spPr>
      </p:pic>
      <p:pic>
        <p:nvPicPr>
          <p:cNvPr id="25" name="Picture 24" descr="A student looking into a microscope">
            <a:extLst>
              <a:ext uri="{FF2B5EF4-FFF2-40B4-BE49-F238E27FC236}">
                <a16:creationId xmlns:a16="http://schemas.microsoft.com/office/drawing/2014/main" id="{343BBA91-537D-66E4-E63F-D3D9E3E300B5}"/>
              </a:ext>
            </a:extLst>
          </p:cNvPr>
          <p:cNvPicPr>
            <a:picLocks noChangeAspect="1"/>
          </p:cNvPicPr>
          <p:nvPr userDrawn="1"/>
        </p:nvPicPr>
        <p:blipFill rotWithShape="1">
          <a:blip r:embed="rId5"/>
          <a:srcRect l="-1" t="47094" r="5435" b="1"/>
          <a:stretch/>
        </p:blipFill>
        <p:spPr>
          <a:xfrm>
            <a:off x="17286478" y="6005657"/>
            <a:ext cx="7100695" cy="5591355"/>
          </a:xfrm>
          <a:prstGeom prst="rect">
            <a:avLst/>
          </a:prstGeom>
        </p:spPr>
      </p:pic>
      <p:sp>
        <p:nvSpPr>
          <p:cNvPr id="27" name="Text Placeholder 10">
            <a:extLst>
              <a:ext uri="{FF2B5EF4-FFF2-40B4-BE49-F238E27FC236}">
                <a16:creationId xmlns:a16="http://schemas.microsoft.com/office/drawing/2014/main" id="{BED6F523-D22A-598B-A5A0-BA376AEE2704}"/>
              </a:ext>
            </a:extLst>
          </p:cNvPr>
          <p:cNvSpPr>
            <a:spLocks noGrp="1"/>
          </p:cNvSpPr>
          <p:nvPr>
            <p:ph type="body" sz="quarter" idx="14" hasCustomPrompt="1"/>
          </p:nvPr>
        </p:nvSpPr>
        <p:spPr>
          <a:xfrm>
            <a:off x="1129665" y="7028503"/>
            <a:ext cx="14711630"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Tree>
    <p:extLst>
      <p:ext uri="{BB962C8B-B14F-4D97-AF65-F5344CB8AC3E}">
        <p14:creationId xmlns:p14="http://schemas.microsoft.com/office/powerpoint/2010/main" val="13036603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orizontal End White-Unit I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CB740-2652-06EA-4C66-40652C715F6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3" name="Group 2">
            <a:extLst>
              <a:ext uri="{FF2B5EF4-FFF2-40B4-BE49-F238E27FC236}">
                <a16:creationId xmlns:a16="http://schemas.microsoft.com/office/drawing/2014/main" id="{05046AC8-DA72-C01A-0BA2-1044ADF16BA4}"/>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4" name="Rectangle 3">
              <a:extLst>
                <a:ext uri="{FF2B5EF4-FFF2-40B4-BE49-F238E27FC236}">
                  <a16:creationId xmlns:a16="http://schemas.microsoft.com/office/drawing/2014/main" id="{C70A003C-8597-5C2A-FEAD-5F6DD776855A}"/>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D8B7DD-60DD-7BC0-2790-7041D7A427C7}"/>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3ADF33-B57A-5C56-7370-EA81B1A8B80A}"/>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010E03-07A7-D667-8F6B-C0CE97D176D5}"/>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2AC8BB-8F7D-31EF-A23A-403902D6FCCF}"/>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1C9CD9-87A0-5C1E-A4B7-C62DBEDCE253}"/>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91C7E4-430F-7154-382D-E456A28DCCEB}"/>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273BBC-9D32-45EB-3BB9-60AF8CDED1F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DF5F6C-6598-CF4A-A3BF-2A4793E69101}"/>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A3A7B9-6406-FA34-CB33-5AA9018B530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391F33-105F-F2CC-3F5E-99FB47447420}"/>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3F77B8-D938-C5E1-61CC-8EE93D95B50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B2F4232-7F4A-773E-0936-295B0EDD8702}"/>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46B7AEF9-C019-9408-AE70-BF317347D915}"/>
              </a:ext>
              <a:ext uri="{C183D7F6-B498-43B3-948B-1728B52AA6E4}">
                <adec:decorative xmlns:adec="http://schemas.microsoft.com/office/drawing/2017/decorative" val="1"/>
              </a:ext>
            </a:extLst>
          </p:cNvPr>
          <p:cNvSpPr/>
          <p:nvPr userDrawn="1"/>
        </p:nvSpPr>
        <p:spPr>
          <a:xfrm>
            <a:off x="17002867" y="1064129"/>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6A5E7FE-8D4F-CDF0-2382-C7356003CDA8}"/>
              </a:ext>
              <a:ext uri="{C183D7F6-B498-43B3-948B-1728B52AA6E4}">
                <adec:decorative xmlns:adec="http://schemas.microsoft.com/office/drawing/2017/decorative" val="1"/>
              </a:ext>
            </a:extLst>
          </p:cNvPr>
          <p:cNvPicPr>
            <a:picLocks noChangeAspect="1"/>
          </p:cNvPicPr>
          <p:nvPr userDrawn="1"/>
        </p:nvPicPr>
        <p:blipFill rotWithShape="1">
          <a:blip r:embed="rId3"/>
          <a:srcRect l="3601" b="1351"/>
          <a:stretch/>
        </p:blipFill>
        <p:spPr>
          <a:xfrm>
            <a:off x="17286477" y="11559671"/>
            <a:ext cx="7100697" cy="2154881"/>
          </a:xfrm>
          <a:prstGeom prst="rect">
            <a:avLst/>
          </a:prstGeom>
        </p:spPr>
      </p:pic>
      <p:sp>
        <p:nvSpPr>
          <p:cNvPr id="23" name="Title 3">
            <a:extLst>
              <a:ext uri="{FF2B5EF4-FFF2-40B4-BE49-F238E27FC236}">
                <a16:creationId xmlns:a16="http://schemas.microsoft.com/office/drawing/2014/main" id="{28680960-077E-5C2B-520B-8C0FB6A7AF96}"/>
              </a:ext>
            </a:extLst>
          </p:cNvPr>
          <p:cNvSpPr>
            <a:spLocks noGrp="1"/>
          </p:cNvSpPr>
          <p:nvPr>
            <p:ph type="title" hasCustomPrompt="1"/>
          </p:nvPr>
        </p:nvSpPr>
        <p:spPr>
          <a:xfrm>
            <a:off x="1129664" y="4281828"/>
            <a:ext cx="14711630" cy="1814343"/>
          </a:xfrm>
        </p:spPr>
        <p:txBody>
          <a:bodyPr/>
          <a:lstStyle>
            <a:lvl1pPr>
              <a:defRPr sz="10600">
                <a:solidFill>
                  <a:schemeClr val="tx2"/>
                </a:solidFill>
              </a:defRPr>
            </a:lvl1pPr>
          </a:lstStyle>
          <a:p>
            <a:r>
              <a:rPr lang="en-US"/>
              <a:t>Thank you</a:t>
            </a:r>
          </a:p>
        </p:txBody>
      </p:sp>
      <p:cxnSp>
        <p:nvCxnSpPr>
          <p:cNvPr id="22" name="Straight Connector 21">
            <a:extLst>
              <a:ext uri="{FF2B5EF4-FFF2-40B4-BE49-F238E27FC236}">
                <a16:creationId xmlns:a16="http://schemas.microsoft.com/office/drawing/2014/main" id="{BDB0D20F-F3A0-591D-DC44-7DF74C18AA0E}"/>
              </a:ext>
            </a:extLst>
          </p:cNvPr>
          <p:cNvCxnSpPr/>
          <p:nvPr userDrawn="1"/>
        </p:nvCxnSpPr>
        <p:spPr>
          <a:xfrm>
            <a:off x="1129666" y="6604342"/>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7" name="Text Placeholder 10">
            <a:extLst>
              <a:ext uri="{FF2B5EF4-FFF2-40B4-BE49-F238E27FC236}">
                <a16:creationId xmlns:a16="http://schemas.microsoft.com/office/drawing/2014/main" id="{BED6F523-D22A-598B-A5A0-BA376AEE2704}"/>
              </a:ext>
            </a:extLst>
          </p:cNvPr>
          <p:cNvSpPr>
            <a:spLocks noGrp="1"/>
          </p:cNvSpPr>
          <p:nvPr>
            <p:ph type="body" sz="quarter" idx="14" hasCustomPrompt="1"/>
          </p:nvPr>
        </p:nvSpPr>
        <p:spPr>
          <a:xfrm>
            <a:off x="1129665" y="7028503"/>
            <a:ext cx="14711630"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24" name="Content Placeholder 4">
            <a:extLst>
              <a:ext uri="{FF2B5EF4-FFF2-40B4-BE49-F238E27FC236}">
                <a16:creationId xmlns:a16="http://schemas.microsoft.com/office/drawing/2014/main" id="{94BC0029-207A-599D-0EB1-F757DBB6EBFE}"/>
              </a:ext>
            </a:extLst>
          </p:cNvPr>
          <p:cNvSpPr>
            <a:spLocks noGrp="1"/>
          </p:cNvSpPr>
          <p:nvPr>
            <p:ph sz="quarter" idx="19" hasCustomPrompt="1"/>
          </p:nvPr>
        </p:nvSpPr>
        <p:spPr>
          <a:xfrm>
            <a:off x="1145970" y="11558727"/>
            <a:ext cx="7835470" cy="1312219"/>
          </a:xfrm>
        </p:spPr>
        <p:txBody>
          <a:bodyPr/>
          <a:lstStyle>
            <a:lvl1pPr marL="0" indent="0" algn="l">
              <a:buNone/>
              <a:defRPr>
                <a:solidFill>
                  <a:schemeClr val="tx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H357</a:t>
            </a:r>
            <a:br>
              <a:rPr lang="en-US"/>
            </a:br>
            <a:r>
              <a:rPr lang="en-US"/>
              <a:t>Unit Identifier (.</a:t>
            </a:r>
            <a:r>
              <a:rPr lang="en-US" err="1"/>
              <a:t>png</a:t>
            </a:r>
            <a:r>
              <a:rPr lang="en-US"/>
              <a:t>)</a:t>
            </a:r>
          </a:p>
        </p:txBody>
      </p:sp>
      <p:sp>
        <p:nvSpPr>
          <p:cNvPr id="20" name="Picture Placeholder 9">
            <a:extLst>
              <a:ext uri="{FF2B5EF4-FFF2-40B4-BE49-F238E27FC236}">
                <a16:creationId xmlns:a16="http://schemas.microsoft.com/office/drawing/2014/main" id="{B39250BA-189E-5F30-4708-6D61E265E70D}"/>
              </a:ext>
            </a:extLst>
          </p:cNvPr>
          <p:cNvSpPr>
            <a:spLocks noGrp="1"/>
          </p:cNvSpPr>
          <p:nvPr>
            <p:ph type="pic" sz="quarter" idx="17" hasCustomPrompt="1"/>
          </p:nvPr>
        </p:nvSpPr>
        <p:spPr>
          <a:xfrm>
            <a:off x="17292360" y="1064128"/>
            <a:ext cx="7102476" cy="4250961"/>
          </a:xfrm>
        </p:spPr>
        <p:txBody>
          <a:bodyPr anchor="ctr" anchorCtr="0">
            <a:noAutofit/>
          </a:bodyPr>
          <a:lstStyle>
            <a:lvl1pPr marL="0" indent="0" algn="ctr">
              <a:buNone/>
              <a:defRPr>
                <a:solidFill>
                  <a:schemeClr val="tx1"/>
                </a:solidFill>
              </a:defRPr>
            </a:lvl1pPr>
          </a:lstStyle>
          <a:p>
            <a:r>
              <a:rPr lang="en-US"/>
              <a:t>Click to insert photo</a:t>
            </a:r>
          </a:p>
        </p:txBody>
      </p:sp>
      <p:sp>
        <p:nvSpPr>
          <p:cNvPr id="21" name="Picture Placeholder 9">
            <a:extLst>
              <a:ext uri="{FF2B5EF4-FFF2-40B4-BE49-F238E27FC236}">
                <a16:creationId xmlns:a16="http://schemas.microsoft.com/office/drawing/2014/main" id="{E1078A91-EAFC-469D-48CD-9EBEFE6AA90E}"/>
              </a:ext>
            </a:extLst>
          </p:cNvPr>
          <p:cNvSpPr>
            <a:spLocks noGrp="1"/>
          </p:cNvSpPr>
          <p:nvPr>
            <p:ph type="pic" sz="quarter" idx="18" hasCustomPrompt="1"/>
          </p:nvPr>
        </p:nvSpPr>
        <p:spPr>
          <a:xfrm>
            <a:off x="17292360" y="5315089"/>
            <a:ext cx="7102476" cy="6243638"/>
          </a:xfrm>
        </p:spPr>
        <p:txBody>
          <a:bodyPr anchor="ctr" anchorCtr="0">
            <a:noAutofit/>
          </a:bodyPr>
          <a:lstStyle>
            <a:lvl1pPr marL="0" indent="0" algn="ctr">
              <a:buNone/>
              <a:defRPr>
                <a:solidFill>
                  <a:schemeClr val="tx1"/>
                </a:solidFill>
              </a:defRPr>
            </a:lvl1pPr>
          </a:lstStyle>
          <a:p>
            <a:r>
              <a:rPr lang="en-US"/>
              <a:t>Click to insert photo</a:t>
            </a:r>
          </a:p>
        </p:txBody>
      </p:sp>
    </p:spTree>
    <p:extLst>
      <p:ext uri="{BB962C8B-B14F-4D97-AF65-F5344CB8AC3E}">
        <p14:creationId xmlns:p14="http://schemas.microsoft.com/office/powerpoint/2010/main" val="3608758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sp>
        <p:nvSpPr>
          <p:cNvPr id="46" name="Google Shape;46;p26"/>
          <p:cNvSpPr/>
          <p:nvPr/>
        </p:nvSpPr>
        <p:spPr>
          <a:xfrm>
            <a:off x="0" y="0"/>
            <a:ext cx="24387175" cy="1300800"/>
          </a:xfrm>
          <a:prstGeom prst="rect">
            <a:avLst/>
          </a:prstGeom>
          <a:solidFill>
            <a:schemeClr val="lt2"/>
          </a:solidFill>
          <a:ln>
            <a:noFill/>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grpSp>
        <p:nvGrpSpPr>
          <p:cNvPr id="47" name="Google Shape;47;p26"/>
          <p:cNvGrpSpPr/>
          <p:nvPr/>
        </p:nvGrpSpPr>
        <p:grpSpPr>
          <a:xfrm>
            <a:off x="2214668" y="3176683"/>
            <a:ext cx="1988960" cy="122203"/>
            <a:chOff x="4580561" y="2589004"/>
            <a:chExt cx="1064464" cy="25200"/>
          </a:xfrm>
        </p:grpSpPr>
        <p:sp>
          <p:nvSpPr>
            <p:cNvPr id="48" name="Google Shape;48;p2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sp>
          <p:nvSpPr>
            <p:cNvPr id="49" name="Google Shape;49;p2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grpSp>
      <p:sp>
        <p:nvSpPr>
          <p:cNvPr id="50" name="Google Shape;50;p26"/>
          <p:cNvSpPr txBox="1">
            <a:spLocks noGrp="1"/>
          </p:cNvSpPr>
          <p:nvPr>
            <p:ph type="title"/>
          </p:nvPr>
        </p:nvSpPr>
        <p:spPr>
          <a:xfrm>
            <a:off x="1946920" y="3516400"/>
            <a:ext cx="8803546" cy="368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6933">
                <a:solidFill>
                  <a:schemeClr val="dk2"/>
                </a:solidFill>
              </a:defRPr>
            </a:lvl1pPr>
            <a:lvl2pPr lvl="1" algn="l">
              <a:lnSpc>
                <a:spcPct val="100000"/>
              </a:lnSpc>
              <a:spcBef>
                <a:spcPts val="0"/>
              </a:spcBef>
              <a:spcAft>
                <a:spcPts val="0"/>
              </a:spcAft>
              <a:buClr>
                <a:schemeClr val="dk2"/>
              </a:buClr>
              <a:buSzPts val="2600"/>
              <a:buNone/>
              <a:defRPr sz="6933">
                <a:solidFill>
                  <a:schemeClr val="dk2"/>
                </a:solidFill>
              </a:defRPr>
            </a:lvl2pPr>
            <a:lvl3pPr lvl="2" algn="l">
              <a:lnSpc>
                <a:spcPct val="100000"/>
              </a:lnSpc>
              <a:spcBef>
                <a:spcPts val="0"/>
              </a:spcBef>
              <a:spcAft>
                <a:spcPts val="0"/>
              </a:spcAft>
              <a:buClr>
                <a:schemeClr val="dk2"/>
              </a:buClr>
              <a:buSzPts val="2600"/>
              <a:buNone/>
              <a:defRPr sz="6933">
                <a:solidFill>
                  <a:schemeClr val="dk2"/>
                </a:solidFill>
              </a:defRPr>
            </a:lvl3pPr>
            <a:lvl4pPr lvl="3" algn="l">
              <a:lnSpc>
                <a:spcPct val="100000"/>
              </a:lnSpc>
              <a:spcBef>
                <a:spcPts val="0"/>
              </a:spcBef>
              <a:spcAft>
                <a:spcPts val="0"/>
              </a:spcAft>
              <a:buClr>
                <a:schemeClr val="dk2"/>
              </a:buClr>
              <a:buSzPts val="2600"/>
              <a:buNone/>
              <a:defRPr sz="6933">
                <a:solidFill>
                  <a:schemeClr val="dk2"/>
                </a:solidFill>
              </a:defRPr>
            </a:lvl4pPr>
            <a:lvl5pPr lvl="4" algn="l">
              <a:lnSpc>
                <a:spcPct val="100000"/>
              </a:lnSpc>
              <a:spcBef>
                <a:spcPts val="0"/>
              </a:spcBef>
              <a:spcAft>
                <a:spcPts val="0"/>
              </a:spcAft>
              <a:buClr>
                <a:schemeClr val="dk2"/>
              </a:buClr>
              <a:buSzPts val="2600"/>
              <a:buNone/>
              <a:defRPr sz="6933">
                <a:solidFill>
                  <a:schemeClr val="dk2"/>
                </a:solidFill>
              </a:defRPr>
            </a:lvl5pPr>
            <a:lvl6pPr lvl="5" algn="l">
              <a:lnSpc>
                <a:spcPct val="100000"/>
              </a:lnSpc>
              <a:spcBef>
                <a:spcPts val="0"/>
              </a:spcBef>
              <a:spcAft>
                <a:spcPts val="0"/>
              </a:spcAft>
              <a:buClr>
                <a:schemeClr val="dk2"/>
              </a:buClr>
              <a:buSzPts val="2600"/>
              <a:buNone/>
              <a:defRPr sz="6933">
                <a:solidFill>
                  <a:schemeClr val="dk2"/>
                </a:solidFill>
              </a:defRPr>
            </a:lvl6pPr>
            <a:lvl7pPr lvl="6" algn="l">
              <a:lnSpc>
                <a:spcPct val="100000"/>
              </a:lnSpc>
              <a:spcBef>
                <a:spcPts val="0"/>
              </a:spcBef>
              <a:spcAft>
                <a:spcPts val="0"/>
              </a:spcAft>
              <a:buClr>
                <a:schemeClr val="dk2"/>
              </a:buClr>
              <a:buSzPts val="2600"/>
              <a:buNone/>
              <a:defRPr sz="6933">
                <a:solidFill>
                  <a:schemeClr val="dk2"/>
                </a:solidFill>
              </a:defRPr>
            </a:lvl7pPr>
            <a:lvl8pPr lvl="7" algn="l">
              <a:lnSpc>
                <a:spcPct val="100000"/>
              </a:lnSpc>
              <a:spcBef>
                <a:spcPts val="0"/>
              </a:spcBef>
              <a:spcAft>
                <a:spcPts val="0"/>
              </a:spcAft>
              <a:buClr>
                <a:schemeClr val="dk2"/>
              </a:buClr>
              <a:buSzPts val="2600"/>
              <a:buNone/>
              <a:defRPr sz="6933">
                <a:solidFill>
                  <a:schemeClr val="dk2"/>
                </a:solidFill>
              </a:defRPr>
            </a:lvl8pPr>
            <a:lvl9pPr lvl="8" algn="l">
              <a:lnSpc>
                <a:spcPct val="100000"/>
              </a:lnSpc>
              <a:spcBef>
                <a:spcPts val="0"/>
              </a:spcBef>
              <a:spcAft>
                <a:spcPts val="0"/>
              </a:spcAft>
              <a:buClr>
                <a:schemeClr val="dk2"/>
              </a:buClr>
              <a:buSzPts val="2600"/>
              <a:buNone/>
              <a:defRPr sz="6933">
                <a:solidFill>
                  <a:schemeClr val="dk2"/>
                </a:solidFill>
              </a:defRPr>
            </a:lvl9pPr>
          </a:lstStyle>
          <a:p>
            <a:endParaRPr/>
          </a:p>
        </p:txBody>
      </p:sp>
      <p:sp>
        <p:nvSpPr>
          <p:cNvPr id="51" name="Google Shape;51;p26"/>
          <p:cNvSpPr txBox="1">
            <a:spLocks noGrp="1"/>
          </p:cNvSpPr>
          <p:nvPr>
            <p:ph type="body" idx="1"/>
          </p:nvPr>
        </p:nvSpPr>
        <p:spPr>
          <a:xfrm>
            <a:off x="1923517" y="7417933"/>
            <a:ext cx="8803546" cy="4260000"/>
          </a:xfrm>
          <a:prstGeom prst="rect">
            <a:avLst/>
          </a:prstGeom>
          <a:noFill/>
          <a:ln>
            <a:noFill/>
          </a:ln>
        </p:spPr>
        <p:txBody>
          <a:bodyPr spcFirstLastPara="1" wrap="square" lIns="91425" tIns="91425" rIns="91425" bIns="91425" anchor="t" anchorCtr="0">
            <a:noAutofit/>
          </a:bodyPr>
          <a:lstStyle>
            <a:lvl1pPr marL="1219215" lvl="0" indent="-829744" algn="l">
              <a:lnSpc>
                <a:spcPct val="115000"/>
              </a:lnSpc>
              <a:spcBef>
                <a:spcPts val="0"/>
              </a:spcBef>
              <a:spcAft>
                <a:spcPts val="0"/>
              </a:spcAft>
              <a:buSzPts val="1300"/>
              <a:buChar char="●"/>
              <a:defRPr/>
            </a:lvl1pPr>
            <a:lvl2pPr marL="2438430" lvl="1" indent="-795877" algn="l">
              <a:lnSpc>
                <a:spcPct val="115000"/>
              </a:lnSpc>
              <a:spcBef>
                <a:spcPts val="4267"/>
              </a:spcBef>
              <a:spcAft>
                <a:spcPts val="0"/>
              </a:spcAft>
              <a:buSzPts val="1100"/>
              <a:buChar char="○"/>
              <a:defRPr/>
            </a:lvl2pPr>
            <a:lvl3pPr marL="3657646" lvl="2" indent="-795877" algn="l">
              <a:lnSpc>
                <a:spcPct val="115000"/>
              </a:lnSpc>
              <a:spcBef>
                <a:spcPts val="4267"/>
              </a:spcBef>
              <a:spcAft>
                <a:spcPts val="0"/>
              </a:spcAft>
              <a:buSzPts val="1100"/>
              <a:buChar char="■"/>
              <a:defRPr/>
            </a:lvl3pPr>
            <a:lvl4pPr marL="4876861" lvl="3" indent="-795877" algn="l">
              <a:lnSpc>
                <a:spcPct val="115000"/>
              </a:lnSpc>
              <a:spcBef>
                <a:spcPts val="4267"/>
              </a:spcBef>
              <a:spcAft>
                <a:spcPts val="0"/>
              </a:spcAft>
              <a:buSzPts val="1100"/>
              <a:buChar char="●"/>
              <a:defRPr/>
            </a:lvl4pPr>
            <a:lvl5pPr marL="6096076" lvl="4" indent="-795877" algn="l">
              <a:lnSpc>
                <a:spcPct val="115000"/>
              </a:lnSpc>
              <a:spcBef>
                <a:spcPts val="4267"/>
              </a:spcBef>
              <a:spcAft>
                <a:spcPts val="0"/>
              </a:spcAft>
              <a:buSzPts val="1100"/>
              <a:buChar char="○"/>
              <a:defRPr/>
            </a:lvl5pPr>
            <a:lvl6pPr marL="7315291" lvl="5" indent="-795877" algn="l">
              <a:lnSpc>
                <a:spcPct val="115000"/>
              </a:lnSpc>
              <a:spcBef>
                <a:spcPts val="4267"/>
              </a:spcBef>
              <a:spcAft>
                <a:spcPts val="0"/>
              </a:spcAft>
              <a:buSzPts val="1100"/>
              <a:buChar char="■"/>
              <a:defRPr/>
            </a:lvl6pPr>
            <a:lvl7pPr marL="8534507" lvl="6" indent="-795877" algn="l">
              <a:lnSpc>
                <a:spcPct val="115000"/>
              </a:lnSpc>
              <a:spcBef>
                <a:spcPts val="4267"/>
              </a:spcBef>
              <a:spcAft>
                <a:spcPts val="0"/>
              </a:spcAft>
              <a:buSzPts val="1100"/>
              <a:buChar char="●"/>
              <a:defRPr/>
            </a:lvl7pPr>
            <a:lvl8pPr marL="9753722" lvl="7" indent="-795877" algn="l">
              <a:lnSpc>
                <a:spcPct val="115000"/>
              </a:lnSpc>
              <a:spcBef>
                <a:spcPts val="4267"/>
              </a:spcBef>
              <a:spcAft>
                <a:spcPts val="0"/>
              </a:spcAft>
              <a:buSzPts val="1100"/>
              <a:buChar char="○"/>
              <a:defRPr/>
            </a:lvl8pPr>
            <a:lvl9pPr marL="10972937" lvl="8" indent="-795877" algn="l">
              <a:lnSpc>
                <a:spcPct val="115000"/>
              </a:lnSpc>
              <a:spcBef>
                <a:spcPts val="4267"/>
              </a:spcBef>
              <a:spcAft>
                <a:spcPts val="4267"/>
              </a:spcAft>
              <a:buSzPts val="1100"/>
              <a:buChar char="■"/>
              <a:defRPr/>
            </a:lvl9pPr>
          </a:lstStyle>
          <a:p>
            <a:endParaRPr/>
          </a:p>
        </p:txBody>
      </p:sp>
      <p:sp>
        <p:nvSpPr>
          <p:cNvPr id="52" name="Google Shape;52;p26"/>
          <p:cNvSpPr txBox="1">
            <a:spLocks noGrp="1"/>
          </p:cNvSpPr>
          <p:nvPr>
            <p:ph type="sldNum" idx="12"/>
          </p:nvPr>
        </p:nvSpPr>
        <p:spPr>
          <a:xfrm>
            <a:off x="22766436" y="12666269"/>
            <a:ext cx="1463391" cy="1049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9pPr>
          </a:lstStyle>
          <a:p>
            <a:fld id="{00000000-1234-1234-1234-123412341234}" type="slidenum">
              <a:rPr lang="en-GB" smtClean="0"/>
              <a:pPr/>
              <a:t>‹#›</a:t>
            </a:fld>
            <a:endParaRPr lang="en-GB"/>
          </a:p>
        </p:txBody>
      </p:sp>
      <p:sp>
        <p:nvSpPr>
          <p:cNvPr id="53" name="Google Shape;53;p26"/>
          <p:cNvSpPr/>
          <p:nvPr/>
        </p:nvSpPr>
        <p:spPr>
          <a:xfrm>
            <a:off x="22084075" y="0"/>
            <a:ext cx="2302700" cy="1211200"/>
          </a:xfrm>
          <a:prstGeom prst="rect">
            <a:avLst/>
          </a:prstGeom>
          <a:solidFill>
            <a:schemeClr val="lt2"/>
          </a:solidFill>
          <a:ln>
            <a:noFill/>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cxnSp>
        <p:nvCxnSpPr>
          <p:cNvPr id="54" name="Google Shape;54;p26"/>
          <p:cNvCxnSpPr/>
          <p:nvPr/>
        </p:nvCxnSpPr>
        <p:spPr>
          <a:xfrm>
            <a:off x="22933164" y="576933"/>
            <a:ext cx="576875" cy="0"/>
          </a:xfrm>
          <a:prstGeom prst="straightConnector1">
            <a:avLst/>
          </a:prstGeom>
          <a:noFill/>
          <a:ln w="9525" cap="flat" cmpd="sng">
            <a:solidFill>
              <a:srgbClr val="B7B7B7"/>
            </a:solidFill>
            <a:prstDash val="solid"/>
            <a:round/>
            <a:headEnd type="none" w="sm" len="sm"/>
            <a:tailEnd type="none" w="sm" len="sm"/>
          </a:ln>
        </p:spPr>
      </p:cxnSp>
      <p:cxnSp>
        <p:nvCxnSpPr>
          <p:cNvPr id="55" name="Google Shape;55;p26"/>
          <p:cNvCxnSpPr/>
          <p:nvPr/>
        </p:nvCxnSpPr>
        <p:spPr>
          <a:xfrm>
            <a:off x="22933164" y="667035"/>
            <a:ext cx="576875" cy="0"/>
          </a:xfrm>
          <a:prstGeom prst="straightConnector1">
            <a:avLst/>
          </a:prstGeom>
          <a:noFill/>
          <a:ln w="9525" cap="flat" cmpd="sng">
            <a:solidFill>
              <a:srgbClr val="B7B7B7"/>
            </a:solidFill>
            <a:prstDash val="solid"/>
            <a:round/>
            <a:headEnd type="none" w="sm" len="sm"/>
            <a:tailEnd type="none" w="sm" len="sm"/>
          </a:ln>
        </p:spPr>
      </p:cxnSp>
      <p:cxnSp>
        <p:nvCxnSpPr>
          <p:cNvPr id="56" name="Google Shape;56;p26"/>
          <p:cNvCxnSpPr/>
          <p:nvPr/>
        </p:nvCxnSpPr>
        <p:spPr>
          <a:xfrm>
            <a:off x="22933164" y="757133"/>
            <a:ext cx="576875" cy="0"/>
          </a:xfrm>
          <a:prstGeom prst="straightConnector1">
            <a:avLst/>
          </a:prstGeom>
          <a:noFill/>
          <a:ln w="9525" cap="flat" cmpd="sng">
            <a:solidFill>
              <a:srgbClr val="B7B7B7"/>
            </a:solidFill>
            <a:prstDash val="solid"/>
            <a:round/>
            <a:headEnd type="none" w="sm" len="sm"/>
            <a:tailEnd type="none" w="sm" len="sm"/>
          </a:ln>
        </p:spPr>
      </p:cxnSp>
    </p:spTree>
    <p:extLst>
      <p:ext uri="{BB962C8B-B14F-4D97-AF65-F5344CB8AC3E}">
        <p14:creationId xmlns:p14="http://schemas.microsoft.com/office/powerpoint/2010/main" val="2225604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8"/>
        <p:cNvGrpSpPr/>
        <p:nvPr/>
      </p:nvGrpSpPr>
      <p:grpSpPr>
        <a:xfrm>
          <a:off x="0" y="0"/>
          <a:ext cx="0" cy="0"/>
          <a:chOff x="0" y="0"/>
          <a:chExt cx="0" cy="0"/>
        </a:xfrm>
      </p:grpSpPr>
      <p:sp>
        <p:nvSpPr>
          <p:cNvPr id="69" name="Google Shape;69;p28"/>
          <p:cNvSpPr txBox="1">
            <a:spLocks noGrp="1"/>
          </p:cNvSpPr>
          <p:nvPr>
            <p:ph type="body" idx="1"/>
          </p:nvPr>
        </p:nvSpPr>
        <p:spPr>
          <a:xfrm>
            <a:off x="1933452" y="11660136"/>
            <a:ext cx="20529073" cy="1228000"/>
          </a:xfrm>
          <a:prstGeom prst="rect">
            <a:avLst/>
          </a:prstGeom>
          <a:noFill/>
          <a:ln>
            <a:noFill/>
          </a:ln>
        </p:spPr>
        <p:txBody>
          <a:bodyPr spcFirstLastPara="1" wrap="square" lIns="91425" tIns="91425" rIns="91425" bIns="91425" anchor="ctr" anchorCtr="0">
            <a:noAutofit/>
          </a:bodyPr>
          <a:lstStyle>
            <a:lvl1pPr marL="1219215" lvl="0" indent="-609608" algn="l">
              <a:lnSpc>
                <a:spcPct val="100000"/>
              </a:lnSpc>
              <a:spcBef>
                <a:spcPts val="0"/>
              </a:spcBef>
              <a:spcAft>
                <a:spcPts val="0"/>
              </a:spcAft>
              <a:buSzPts val="1300"/>
              <a:buNone/>
              <a:defRPr/>
            </a:lvl1pPr>
          </a:lstStyle>
          <a:p>
            <a:endParaRPr/>
          </a:p>
        </p:txBody>
      </p:sp>
      <p:sp>
        <p:nvSpPr>
          <p:cNvPr id="70" name="Google Shape;70;p28"/>
          <p:cNvSpPr txBox="1">
            <a:spLocks noGrp="1"/>
          </p:cNvSpPr>
          <p:nvPr>
            <p:ph type="sldNum" idx="12"/>
          </p:nvPr>
        </p:nvSpPr>
        <p:spPr>
          <a:xfrm>
            <a:off x="22766436" y="12666269"/>
            <a:ext cx="1463391" cy="1049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9pPr>
          </a:lstStyle>
          <a:p>
            <a:fld id="{00000000-1234-1234-1234-123412341234}" type="slidenum">
              <a:rPr lang="en-GB" smtClean="0"/>
              <a:pPr/>
              <a:t>‹#›</a:t>
            </a:fld>
            <a:endParaRPr lang="en-GB"/>
          </a:p>
        </p:txBody>
      </p:sp>
      <p:sp>
        <p:nvSpPr>
          <p:cNvPr id="71" name="Google Shape;71;p28"/>
          <p:cNvSpPr/>
          <p:nvPr/>
        </p:nvSpPr>
        <p:spPr>
          <a:xfrm>
            <a:off x="22084075" y="0"/>
            <a:ext cx="2302700" cy="1211200"/>
          </a:xfrm>
          <a:prstGeom prst="rect">
            <a:avLst/>
          </a:prstGeom>
          <a:solidFill>
            <a:srgbClr val="FFFFFF"/>
          </a:solidFill>
          <a:ln>
            <a:noFill/>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cxnSp>
        <p:nvCxnSpPr>
          <p:cNvPr id="72" name="Google Shape;72;p28"/>
          <p:cNvCxnSpPr/>
          <p:nvPr/>
        </p:nvCxnSpPr>
        <p:spPr>
          <a:xfrm>
            <a:off x="22933164" y="576933"/>
            <a:ext cx="576875" cy="0"/>
          </a:xfrm>
          <a:prstGeom prst="straightConnector1">
            <a:avLst/>
          </a:prstGeom>
          <a:noFill/>
          <a:ln w="9525" cap="flat" cmpd="sng">
            <a:solidFill>
              <a:srgbClr val="B7B7B7"/>
            </a:solidFill>
            <a:prstDash val="solid"/>
            <a:round/>
            <a:headEnd type="none" w="sm" len="sm"/>
            <a:tailEnd type="none" w="sm" len="sm"/>
          </a:ln>
        </p:spPr>
      </p:cxnSp>
      <p:cxnSp>
        <p:nvCxnSpPr>
          <p:cNvPr id="73" name="Google Shape;73;p28"/>
          <p:cNvCxnSpPr/>
          <p:nvPr/>
        </p:nvCxnSpPr>
        <p:spPr>
          <a:xfrm>
            <a:off x="22933164" y="667035"/>
            <a:ext cx="576875" cy="0"/>
          </a:xfrm>
          <a:prstGeom prst="straightConnector1">
            <a:avLst/>
          </a:prstGeom>
          <a:noFill/>
          <a:ln w="9525" cap="flat" cmpd="sng">
            <a:solidFill>
              <a:srgbClr val="B7B7B7"/>
            </a:solidFill>
            <a:prstDash val="solid"/>
            <a:round/>
            <a:headEnd type="none" w="sm" len="sm"/>
            <a:tailEnd type="none" w="sm" len="sm"/>
          </a:ln>
        </p:spPr>
      </p:cxnSp>
      <p:cxnSp>
        <p:nvCxnSpPr>
          <p:cNvPr id="74" name="Google Shape;74;p28"/>
          <p:cNvCxnSpPr/>
          <p:nvPr/>
        </p:nvCxnSpPr>
        <p:spPr>
          <a:xfrm>
            <a:off x="22933164" y="757133"/>
            <a:ext cx="576875" cy="0"/>
          </a:xfrm>
          <a:prstGeom prst="straightConnector1">
            <a:avLst/>
          </a:prstGeom>
          <a:noFill/>
          <a:ln w="9525" cap="flat" cmpd="sng">
            <a:solidFill>
              <a:srgbClr val="B7B7B7"/>
            </a:solidFill>
            <a:prstDash val="solid"/>
            <a:round/>
            <a:headEnd type="none" w="sm" len="sm"/>
            <a:tailEnd type="none" w="sm" len="sm"/>
          </a:ln>
        </p:spPr>
      </p:cxnSp>
    </p:spTree>
    <p:extLst>
      <p:ext uri="{BB962C8B-B14F-4D97-AF65-F5344CB8AC3E}">
        <p14:creationId xmlns:p14="http://schemas.microsoft.com/office/powerpoint/2010/main" val="112979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1986191"/>
            <a:ext cx="10421117" cy="2893100"/>
          </a:xfrm>
        </p:spPr>
        <p:txBody>
          <a:bodyPr/>
          <a:lstStyle/>
          <a:p>
            <a:r>
              <a:rPr lang="en-US"/>
              <a:t>Click to edit Master title style</a:t>
            </a:r>
          </a:p>
        </p:txBody>
      </p:sp>
      <p:sp>
        <p:nvSpPr>
          <p:cNvPr id="3" name="Content Placeholder 2"/>
          <p:cNvSpPr>
            <a:spLocks noGrp="1"/>
          </p:cNvSpPr>
          <p:nvPr>
            <p:ph sz="half" idx="1"/>
          </p:nvPr>
        </p:nvSpPr>
        <p:spPr>
          <a:xfrm>
            <a:off x="1219359" y="5859700"/>
            <a:ext cx="10771002" cy="6776535"/>
          </a:xfrm>
        </p:spPr>
        <p:txBody>
          <a:bodyPr/>
          <a:lstStyle>
            <a:lvl1pPr>
              <a:defRPr sz="6720"/>
            </a:lvl1pPr>
            <a:lvl2pPr>
              <a:defRPr sz="5760"/>
            </a:lvl2pPr>
            <a:lvl3pPr>
              <a:defRPr sz="4800"/>
            </a:lvl3pPr>
            <a:lvl4pPr>
              <a:defRPr sz="4320"/>
            </a:lvl4pPr>
            <a:lvl5pPr>
              <a:defRPr sz="4320"/>
            </a:lvl5pPr>
            <a:lvl6pPr>
              <a:defRPr sz="4320"/>
            </a:lvl6pPr>
            <a:lvl7pPr>
              <a:defRPr sz="4320"/>
            </a:lvl7pPr>
            <a:lvl8pPr>
              <a:defRPr sz="4320"/>
            </a:lvl8pPr>
            <a:lvl9pPr>
              <a:defRPr sz="4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696416" y="0"/>
            <a:ext cx="11690759" cy="2586093"/>
          </a:xfrm>
          <a:solidFill>
            <a:schemeClr val="accent1">
              <a:lumMod val="50000"/>
            </a:schemeClr>
          </a:solidFill>
        </p:spPr>
        <p:txBody>
          <a:bodyPr/>
          <a:lstStyle>
            <a:lvl1pPr>
              <a:defRPr sz="6720"/>
            </a:lvl1pPr>
            <a:lvl2pPr marL="1097280" indent="0">
              <a:buNone/>
              <a:defRPr sz="5760">
                <a:solidFill>
                  <a:schemeClr val="bg1"/>
                </a:solidFill>
              </a:defRPr>
            </a:lvl2pPr>
            <a:lvl3pPr>
              <a:defRPr sz="4800"/>
            </a:lvl3pPr>
            <a:lvl4pPr>
              <a:defRPr sz="4320"/>
            </a:lvl4pPr>
            <a:lvl5pPr>
              <a:defRPr sz="4320"/>
            </a:lvl5pPr>
            <a:lvl6pPr>
              <a:defRPr sz="4320"/>
            </a:lvl6pPr>
            <a:lvl7pPr>
              <a:defRPr sz="4320"/>
            </a:lvl7pPr>
            <a:lvl8pPr>
              <a:defRPr sz="4320"/>
            </a:lvl8pPr>
            <a:lvl9pPr>
              <a:defRPr sz="4320"/>
            </a:lvl9pPr>
          </a:lstStyle>
          <a:p>
            <a:pPr lvl="0"/>
            <a:endParaRPr lang="en-US"/>
          </a:p>
          <a:p>
            <a:pPr lvl="1"/>
            <a:r>
              <a:rPr lang="en-US"/>
              <a:t>Second level</a:t>
            </a:r>
          </a:p>
        </p:txBody>
      </p:sp>
      <p:sp>
        <p:nvSpPr>
          <p:cNvPr id="6" name="Footer Placeholder 5"/>
          <p:cNvSpPr>
            <a:spLocks noGrp="1"/>
          </p:cNvSpPr>
          <p:nvPr>
            <p:ph type="ftr" sz="quarter" idx="11"/>
          </p:nvPr>
        </p:nvSpPr>
        <p:spPr/>
        <p:txBody>
          <a:bodyPr/>
          <a:lstStyle/>
          <a:p>
            <a:r>
              <a:rPr lang="en-US"/>
              <a:t>THE 2024 TEACHING PROFESSOR CONFERENCE</a:t>
            </a:r>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3068451547"/>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Title-Photo">
    <p:bg>
      <p:bgRef idx="1001">
        <a:schemeClr val="bg2"/>
      </p:bgRef>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D0A87B4F-7A57-E116-2C45-32B14FC88C6A}"/>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46" name="Rectangle 45">
              <a:extLst>
                <a:ext uri="{FF2B5EF4-FFF2-40B4-BE49-F238E27FC236}">
                  <a16:creationId xmlns:a16="http://schemas.microsoft.com/office/drawing/2014/main" id="{AD57C644-FEBF-9113-5927-9768D8D0FA88}"/>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07479E8-DC92-2C2F-2918-38A097E19379}"/>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05C1430-9968-6D88-677F-2485BB14AA2D}"/>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16FD7B1-416E-CA00-31A7-5492FEF65339}"/>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F717F7-BA67-3DBB-2C1E-93DE9423B187}"/>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C25C91A-E7D6-143F-8CBA-49C86F081711}"/>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8BDCF05-9FAA-BE45-A86B-D65536E2DC65}"/>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D27DD14-79B6-BFA6-0DE1-4745077AD6EB}"/>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A1E6A46-72DD-4620-11AD-B24A46E2CD4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24740B9-0AFE-2A72-BAB4-CD9179B4E7B8}"/>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3ADCE63-3A13-C0C7-34A8-AF40FE52F293}"/>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3163F3F-7C4F-CC6B-99BC-F04D03D6ECD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6F35307-AB69-FFBC-107C-F809DFE913FA}"/>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7" name="Picture 66">
            <a:extLst>
              <a:ext uri="{FF2B5EF4-FFF2-40B4-BE49-F238E27FC236}">
                <a16:creationId xmlns:a16="http://schemas.microsoft.com/office/drawing/2014/main" id="{92802A39-2259-D3B0-4A1A-54A6CD7C5BFA}"/>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59" name="Rectangle 58">
            <a:extLst>
              <a:ext uri="{FF2B5EF4-FFF2-40B4-BE49-F238E27FC236}">
                <a16:creationId xmlns:a16="http://schemas.microsoft.com/office/drawing/2014/main" id="{150F919F-2672-E7CF-2330-1BB4B37DD714}"/>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CB302DC-CB4C-F447-F2A9-EBB4049E6EC3}"/>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bg2"/>
                </a:solidFill>
                <a:latin typeface="+mn-lt"/>
              </a:rPr>
              <a:t>COLORADO STATE UNIVERSITY</a:t>
            </a:r>
          </a:p>
        </p:txBody>
      </p:sp>
      <p:sp>
        <p:nvSpPr>
          <p:cNvPr id="6" name="Title 1">
            <a:extLst>
              <a:ext uri="{FF2B5EF4-FFF2-40B4-BE49-F238E27FC236}">
                <a16:creationId xmlns:a16="http://schemas.microsoft.com/office/drawing/2014/main" id="{E83BEBA8-A74E-59F1-F08A-EAD38D9080FE}"/>
              </a:ext>
            </a:extLst>
          </p:cNvPr>
          <p:cNvSpPr>
            <a:spLocks noGrp="1"/>
          </p:cNvSpPr>
          <p:nvPr>
            <p:ph type="title" hasCustomPrompt="1"/>
          </p:nvPr>
        </p:nvSpPr>
        <p:spPr>
          <a:xfrm>
            <a:off x="1678428" y="4690728"/>
            <a:ext cx="15373945" cy="3447098"/>
          </a:xfrm>
        </p:spPr>
        <p:txBody>
          <a:bodyPr/>
          <a:lstStyle>
            <a:lvl1pPr>
              <a:defRPr sz="10600">
                <a:solidFill>
                  <a:schemeClr val="tx1"/>
                </a:solidFill>
              </a:defRPr>
            </a:lvl1pPr>
          </a:lstStyle>
          <a:p>
            <a:r>
              <a:rPr lang="en-US"/>
              <a:t>Two-line</a:t>
            </a:r>
            <a:br>
              <a:rPr lang="en-US"/>
            </a:br>
            <a:r>
              <a:rPr lang="en-US"/>
              <a:t>Presentation Title</a:t>
            </a:r>
          </a:p>
        </p:txBody>
      </p:sp>
      <p:cxnSp>
        <p:nvCxnSpPr>
          <p:cNvPr id="11" name="Straight Connector 10">
            <a:extLst>
              <a:ext uri="{FF2B5EF4-FFF2-40B4-BE49-F238E27FC236}">
                <a16:creationId xmlns:a16="http://schemas.microsoft.com/office/drawing/2014/main" id="{75A8625C-DB14-3811-4BC5-A841CB8E0564}"/>
              </a:ext>
              <a:ext uri="{C183D7F6-B498-43B3-948B-1728B52AA6E4}">
                <adec:decorative xmlns:adec="http://schemas.microsoft.com/office/drawing/2017/decorative" val="1"/>
              </a:ext>
            </a:extLst>
          </p:cNvPr>
          <p:cNvCxnSpPr/>
          <p:nvPr userDrawn="1"/>
        </p:nvCxnSpPr>
        <p:spPr>
          <a:xfrm>
            <a:off x="1680677" y="859265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ext Placeholder 10">
            <a:extLst>
              <a:ext uri="{FF2B5EF4-FFF2-40B4-BE49-F238E27FC236}">
                <a16:creationId xmlns:a16="http://schemas.microsoft.com/office/drawing/2014/main" id="{C45F2B96-FEAC-C8BC-F743-9E15196F8E7A}"/>
              </a:ext>
            </a:extLst>
          </p:cNvPr>
          <p:cNvSpPr>
            <a:spLocks noGrp="1"/>
          </p:cNvSpPr>
          <p:nvPr>
            <p:ph type="body" sz="quarter" idx="14" hasCustomPrompt="1"/>
          </p:nvPr>
        </p:nvSpPr>
        <p:spPr>
          <a:xfrm>
            <a:off x="1680677" y="9028688"/>
            <a:ext cx="15373945" cy="750975"/>
          </a:xfrm>
        </p:spPr>
        <p:txBody>
          <a:bodyPr wrap="square">
            <a:spAutoFit/>
          </a:bodyPr>
          <a:lstStyle>
            <a:lvl1pPr marL="0" indent="0">
              <a:buNone/>
              <a:defRPr sz="3200">
                <a:solidFill>
                  <a:schemeClr val="tx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44" name="Rectangle 43">
            <a:extLst>
              <a:ext uri="{FF2B5EF4-FFF2-40B4-BE49-F238E27FC236}">
                <a16:creationId xmlns:a16="http://schemas.microsoft.com/office/drawing/2014/main" id="{36D72AE4-7D75-438A-159A-A31D41A684C6}"/>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F03F0980-7265-5C47-BE68-98BD261ED4F7}"/>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4" name="Picture 3" descr="Colorado State University symbol">
            <a:extLst>
              <a:ext uri="{FF2B5EF4-FFF2-40B4-BE49-F238E27FC236}">
                <a16:creationId xmlns:a16="http://schemas.microsoft.com/office/drawing/2014/main" id="{0B078CBE-80BB-67EF-4C03-7DEBEC2CA6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65" name="Picture 64">
            <a:extLst>
              <a:ext uri="{FF2B5EF4-FFF2-40B4-BE49-F238E27FC236}">
                <a16:creationId xmlns:a16="http://schemas.microsoft.com/office/drawing/2014/main" id="{674329DB-9EDD-8725-56C0-72C32669408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1"/>
            <a:ext cx="11866555" cy="2436768"/>
          </a:xfrm>
          <a:prstGeom prst="rect">
            <a:avLst/>
          </a:prstGeom>
        </p:spPr>
      </p:pic>
      <p:pic>
        <p:nvPicPr>
          <p:cNvPr id="75" name="Picture 74" descr="A landscape with trees and mountains in the background&#10;&#10;Description automatically generated">
            <a:extLst>
              <a:ext uri="{FF2B5EF4-FFF2-40B4-BE49-F238E27FC236}">
                <a16:creationId xmlns:a16="http://schemas.microsoft.com/office/drawing/2014/main" id="{30E7D063-4617-D2BD-9DE7-7C737655E094}"/>
              </a:ext>
            </a:extLst>
          </p:cNvPr>
          <p:cNvPicPr>
            <a:picLocks noChangeAspect="1"/>
          </p:cNvPicPr>
          <p:nvPr userDrawn="1"/>
        </p:nvPicPr>
        <p:blipFill rotWithShape="1">
          <a:blip r:embed="rId6"/>
          <a:srcRect t="-1" b="156"/>
          <a:stretch/>
        </p:blipFill>
        <p:spPr>
          <a:xfrm>
            <a:off x="11866554" y="11279231"/>
            <a:ext cx="12520621" cy="2436768"/>
          </a:xfrm>
          <a:prstGeom prst="rect">
            <a:avLst/>
          </a:prstGeom>
        </p:spPr>
      </p:pic>
    </p:spTree>
    <p:extLst>
      <p:ext uri="{BB962C8B-B14F-4D97-AF65-F5344CB8AC3E}">
        <p14:creationId xmlns:p14="http://schemas.microsoft.com/office/powerpoint/2010/main" val="1657861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Title-Unit ID">
    <p:bg>
      <p:bgPr>
        <a:solidFill>
          <a:schemeClr val="tx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84C5DCFD-8E50-0E34-6511-17C6AF3AF62D}"/>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39" name="Rectangle 38">
              <a:extLst>
                <a:ext uri="{FF2B5EF4-FFF2-40B4-BE49-F238E27FC236}">
                  <a16:creationId xmlns:a16="http://schemas.microsoft.com/office/drawing/2014/main" id="{2C93CB56-B18F-AC2B-07FA-E327477319F1}"/>
                </a:ext>
              </a:extLst>
            </p:cNvPr>
            <p:cNvSpPr/>
            <p:nvPr userDrawn="1"/>
          </p:nvSpPr>
          <p:spPr>
            <a:xfrm rot="16200000">
              <a:off x="-31221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7EA4EAD-14FD-0B28-80CE-E58319CD5295}"/>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5D85398-5510-C23C-4599-548EAB3C0372}"/>
                </a:ext>
              </a:extLst>
            </p:cNvPr>
            <p:cNvSpPr/>
            <p:nvPr userDrawn="1"/>
          </p:nvSpPr>
          <p:spPr>
            <a:xfrm rot="16200000">
              <a:off x="82397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A023E23-4CF0-2687-7015-75045B5BC79E}"/>
                </a:ext>
              </a:extLst>
            </p:cNvPr>
            <p:cNvSpPr/>
            <p:nvPr userDrawn="1"/>
          </p:nvSpPr>
          <p:spPr>
            <a:xfrm rot="16200000">
              <a:off x="1392062"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ACFA773-B3D3-CA22-E73B-2E187CE9110A}"/>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6563EC6-526A-898E-1767-530D884EAC64}"/>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1FAB3A-AEC6-1661-22DC-1A08925AC506}"/>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CA74DA-15F1-3C92-AC34-90D525C3E82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D78D92-995C-D6A8-FF27-DF556469F0B9}"/>
                </a:ext>
              </a:extLst>
            </p:cNvPr>
            <p:cNvSpPr/>
            <p:nvPr userDrawn="1"/>
          </p:nvSpPr>
          <p:spPr>
            <a:xfrm rot="16200000">
              <a:off x="4232517"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ED26EE1-6D1D-C765-2643-A5B8D2CF106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56B6B76-27D4-A7B5-C6F2-231D80228249}"/>
                </a:ext>
              </a:extLst>
            </p:cNvPr>
            <p:cNvSpPr/>
            <p:nvPr userDrawn="1"/>
          </p:nvSpPr>
          <p:spPr>
            <a:xfrm rot="16200000">
              <a:off x="5368699"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3B34D3-83D6-C0FE-B940-F2777F520BE3}"/>
                </a:ext>
              </a:extLst>
            </p:cNvPr>
            <p:cNvSpPr/>
            <p:nvPr userDrawn="1"/>
          </p:nvSpPr>
          <p:spPr>
            <a:xfrm rot="16200000">
              <a:off x="5936790"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19A497C-BE2A-8D40-9B83-F6EB98B5FDF9}"/>
                </a:ext>
              </a:extLst>
            </p:cNvPr>
            <p:cNvSpPr/>
            <p:nvPr userDrawn="1"/>
          </p:nvSpPr>
          <p:spPr>
            <a:xfrm rot="16200000">
              <a:off x="650487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1A19627-FAD9-25D7-76F5-FEC1CE8C3F3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32" name="Rectangle 31">
            <a:extLst>
              <a:ext uri="{FF2B5EF4-FFF2-40B4-BE49-F238E27FC236}">
                <a16:creationId xmlns:a16="http://schemas.microsoft.com/office/drawing/2014/main" id="{AB4C97F1-160B-3523-A33A-03C80EC7CBD5}"/>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E4E0F09-E3D8-9C0B-BA51-4A3E24948C73}"/>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tx2"/>
                </a:solidFill>
                <a:latin typeface="Poppins" pitchFamily="2" charset="77"/>
                <a:cs typeface="Poppins" pitchFamily="2" charset="77"/>
              </a:rPr>
              <a:t>COLORADO STATE UNIVERSITY</a:t>
            </a:r>
          </a:p>
        </p:txBody>
      </p:sp>
      <p:sp>
        <p:nvSpPr>
          <p:cNvPr id="3" name="Title 1">
            <a:extLst>
              <a:ext uri="{FF2B5EF4-FFF2-40B4-BE49-F238E27FC236}">
                <a16:creationId xmlns:a16="http://schemas.microsoft.com/office/drawing/2014/main" id="{9BDF5909-0874-C1E4-DB2A-4D9CE2C3BDB1}"/>
              </a:ext>
            </a:extLst>
          </p:cNvPr>
          <p:cNvSpPr>
            <a:spLocks noGrp="1"/>
          </p:cNvSpPr>
          <p:nvPr>
            <p:ph type="title" hasCustomPrompt="1"/>
          </p:nvPr>
        </p:nvSpPr>
        <p:spPr>
          <a:xfrm>
            <a:off x="1678428" y="4690727"/>
            <a:ext cx="15373945" cy="3447098"/>
          </a:xfrm>
        </p:spPr>
        <p:txBody>
          <a:bodyPr/>
          <a:lstStyle>
            <a:lvl1pPr>
              <a:defRPr sz="10600">
                <a:solidFill>
                  <a:schemeClr val="bg1"/>
                </a:solidFill>
              </a:defRPr>
            </a:lvl1pPr>
          </a:lstStyle>
          <a:p>
            <a:r>
              <a:rPr lang="en-US"/>
              <a:t>Two-line</a:t>
            </a:r>
            <a:br>
              <a:rPr lang="en-US"/>
            </a:br>
            <a:r>
              <a:rPr lang="en-US"/>
              <a:t>Presentation Title</a:t>
            </a:r>
          </a:p>
        </p:txBody>
      </p:sp>
      <p:cxnSp>
        <p:nvCxnSpPr>
          <p:cNvPr id="11" name="Straight Connector 10">
            <a:extLst>
              <a:ext uri="{FF2B5EF4-FFF2-40B4-BE49-F238E27FC236}">
                <a16:creationId xmlns:a16="http://schemas.microsoft.com/office/drawing/2014/main" id="{73C35C91-82C3-FE75-6673-DD1E2B7CD727}"/>
              </a:ext>
              <a:ext uri="{C183D7F6-B498-43B3-948B-1728B52AA6E4}">
                <adec:decorative xmlns:adec="http://schemas.microsoft.com/office/drawing/2017/decorative" val="1"/>
              </a:ext>
            </a:extLst>
          </p:cNvPr>
          <p:cNvCxnSpPr/>
          <p:nvPr userDrawn="1"/>
        </p:nvCxnSpPr>
        <p:spPr>
          <a:xfrm>
            <a:off x="1680677" y="859265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ext Placeholder 10">
            <a:extLst>
              <a:ext uri="{FF2B5EF4-FFF2-40B4-BE49-F238E27FC236}">
                <a16:creationId xmlns:a16="http://schemas.microsoft.com/office/drawing/2014/main" id="{F16160F8-ED25-9CFB-51DC-E266BD91B929}"/>
              </a:ext>
            </a:extLst>
          </p:cNvPr>
          <p:cNvSpPr>
            <a:spLocks noGrp="1"/>
          </p:cNvSpPr>
          <p:nvPr>
            <p:ph type="body" sz="quarter" idx="14" hasCustomPrompt="1"/>
          </p:nvPr>
        </p:nvSpPr>
        <p:spPr>
          <a:xfrm>
            <a:off x="1680677" y="9028688"/>
            <a:ext cx="15373945" cy="750975"/>
          </a:xfrm>
        </p:spPr>
        <p:txBody>
          <a:bodyPr wrap="square">
            <a:spAutoFit/>
          </a:bodyPr>
          <a:lstStyle>
            <a:lvl1pPr marL="0" indent="0">
              <a:buNone/>
              <a:defRPr sz="3200">
                <a:solidFill>
                  <a:schemeClr val="bg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17" name="Rectangle 16">
            <a:extLst>
              <a:ext uri="{FF2B5EF4-FFF2-40B4-BE49-F238E27FC236}">
                <a16:creationId xmlns:a16="http://schemas.microsoft.com/office/drawing/2014/main" id="{FD0B0AE0-E249-ED95-8E45-9A6ECFA106CC}"/>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D9353248-0DFE-5786-3EB4-38ECB7019074}"/>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sp>
        <p:nvSpPr>
          <p:cNvPr id="4" name="Content Placeholder 4">
            <a:extLst>
              <a:ext uri="{FF2B5EF4-FFF2-40B4-BE49-F238E27FC236}">
                <a16:creationId xmlns:a16="http://schemas.microsoft.com/office/drawing/2014/main" id="{71E2CC27-8417-974D-CB14-AE532B85A9ED}"/>
              </a:ext>
            </a:extLst>
          </p:cNvPr>
          <p:cNvSpPr>
            <a:spLocks noGrp="1"/>
          </p:cNvSpPr>
          <p:nvPr>
            <p:ph sz="quarter" idx="18" hasCustomPrompt="1"/>
          </p:nvPr>
        </p:nvSpPr>
        <p:spPr>
          <a:xfrm>
            <a:off x="19184794" y="4690727"/>
            <a:ext cx="4901010" cy="3447097"/>
          </a:xfrm>
        </p:spPr>
        <p:txBody>
          <a:bodyPr/>
          <a:lstStyle>
            <a:lvl1pPr marL="0" indent="0" algn="ctr">
              <a:buNone/>
              <a:defRPr>
                <a:solidFill>
                  <a:schemeClr val="bg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Crev-357</a:t>
            </a:r>
            <a:br>
              <a:rPr lang="en-US"/>
            </a:br>
            <a:r>
              <a:rPr lang="en-US"/>
              <a:t>Unit Identifier (.</a:t>
            </a:r>
            <a:r>
              <a:rPr lang="en-US" err="1"/>
              <a:t>png</a:t>
            </a:r>
            <a:r>
              <a:rPr lang="en-US"/>
              <a:t>)</a:t>
            </a:r>
          </a:p>
        </p:txBody>
      </p:sp>
      <p:pic>
        <p:nvPicPr>
          <p:cNvPr id="36" name="Picture 35">
            <a:extLst>
              <a:ext uri="{FF2B5EF4-FFF2-40B4-BE49-F238E27FC236}">
                <a16:creationId xmlns:a16="http://schemas.microsoft.com/office/drawing/2014/main" id="{4491971E-EC47-BAB2-F1BB-CF91536EC1B8}"/>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 y="11279232"/>
            <a:ext cx="11866555" cy="2436768"/>
          </a:xfrm>
          <a:prstGeom prst="rect">
            <a:avLst/>
          </a:prstGeom>
        </p:spPr>
      </p:pic>
      <p:sp>
        <p:nvSpPr>
          <p:cNvPr id="52" name="Picture Placeholder 9">
            <a:extLst>
              <a:ext uri="{FF2B5EF4-FFF2-40B4-BE49-F238E27FC236}">
                <a16:creationId xmlns:a16="http://schemas.microsoft.com/office/drawing/2014/main" id="{BFE76D5A-50D9-62AB-C9BD-7DCEA851529D}"/>
              </a:ext>
            </a:extLst>
          </p:cNvPr>
          <p:cNvSpPr>
            <a:spLocks noGrp="1"/>
          </p:cNvSpPr>
          <p:nvPr>
            <p:ph type="pic" sz="quarter" idx="17" hasCustomPrompt="1"/>
          </p:nvPr>
        </p:nvSpPr>
        <p:spPr>
          <a:xfrm>
            <a:off x="11866554" y="11279232"/>
            <a:ext cx="12486238" cy="2436768"/>
          </a:xfrm>
        </p:spPr>
        <p:txBody>
          <a:bodyPr anchor="ctr" anchorCtr="0">
            <a:noAutofit/>
          </a:bodyPr>
          <a:lstStyle>
            <a:lvl1pPr marL="0" indent="0" algn="ctr">
              <a:buNone/>
              <a:defRPr>
                <a:solidFill>
                  <a:schemeClr val="bg1"/>
                </a:solidFill>
              </a:defRPr>
            </a:lvl1pPr>
          </a:lstStyle>
          <a:p>
            <a:r>
              <a:rPr lang="en-US"/>
              <a:t>Click to insert photo</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Title White-Photo">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827D8-037B-67B6-E470-24C4EA3B0F1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6" name="Group 5">
            <a:extLst>
              <a:ext uri="{FF2B5EF4-FFF2-40B4-BE49-F238E27FC236}">
                <a16:creationId xmlns:a16="http://schemas.microsoft.com/office/drawing/2014/main" id="{8AF64147-AC62-13B4-0327-ABF4A8273EE0}"/>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8" name="Rectangle 7">
              <a:extLst>
                <a:ext uri="{FF2B5EF4-FFF2-40B4-BE49-F238E27FC236}">
                  <a16:creationId xmlns:a16="http://schemas.microsoft.com/office/drawing/2014/main" id="{FF222DFC-24FC-8831-EF62-253FF27F1347}"/>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17DE11-07BC-E1D1-9E6D-47221CB943F3}"/>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9E064D-7495-CFAD-FD44-7D07D08BF42E}"/>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A259D5-4BA2-344D-7CD6-9521FD382645}"/>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70F941-C1E3-04C7-8791-F51F1F90D283}"/>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78D181-2ECC-0927-B878-85A844EE03B7}"/>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8B6AE7-2EB4-86A8-DF06-D0F86314C207}"/>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FC8CFD-9560-704F-A9BC-94BA43B7F844}"/>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DDC4ED-BEAA-08FD-0418-E374D22E2ACB}"/>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30D08A2-8B12-444C-27FD-E56E3B7C161B}"/>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875C9BE-6C24-522D-63D0-F993E7EEB8F3}"/>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F05D334-B427-8BD0-067F-53FA1B2116D6}"/>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7AF7D61-EB72-1FDE-47D9-AD867167FE46}"/>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1">
            <a:extLst>
              <a:ext uri="{FF2B5EF4-FFF2-40B4-BE49-F238E27FC236}">
                <a16:creationId xmlns:a16="http://schemas.microsoft.com/office/drawing/2014/main" id="{CFB3FD2F-2E9C-0F4D-5EAD-8C692AE00A61}"/>
              </a:ext>
            </a:extLst>
          </p:cNvPr>
          <p:cNvSpPr>
            <a:spLocks noGrp="1"/>
          </p:cNvSpPr>
          <p:nvPr>
            <p:ph type="title" hasCustomPrompt="1"/>
          </p:nvPr>
        </p:nvSpPr>
        <p:spPr>
          <a:xfrm>
            <a:off x="1129666" y="3974900"/>
            <a:ext cx="14711631" cy="3447098"/>
          </a:xfrm>
        </p:spPr>
        <p:txBody>
          <a:bodyPr/>
          <a:lstStyle>
            <a:lvl1pPr>
              <a:defRPr sz="10600">
                <a:solidFill>
                  <a:schemeClr val="tx2"/>
                </a:solidFill>
              </a:defRPr>
            </a:lvl1pPr>
          </a:lstStyle>
          <a:p>
            <a:r>
              <a:rPr lang="en-US"/>
              <a:t>Two-line</a:t>
            </a:r>
            <a:br>
              <a:rPr lang="en-US"/>
            </a:br>
            <a:r>
              <a:rPr lang="en-US"/>
              <a:t>Presentation Title</a:t>
            </a:r>
          </a:p>
        </p:txBody>
      </p:sp>
      <p:cxnSp>
        <p:nvCxnSpPr>
          <p:cNvPr id="27" name="Straight Connector 26">
            <a:extLst>
              <a:ext uri="{FF2B5EF4-FFF2-40B4-BE49-F238E27FC236}">
                <a16:creationId xmlns:a16="http://schemas.microsoft.com/office/drawing/2014/main" id="{5C03ED0F-7778-A2B3-838F-5536A9E4E9E2}"/>
              </a:ext>
              <a:ext uri="{C183D7F6-B498-43B3-948B-1728B52AA6E4}">
                <adec:decorative xmlns:adec="http://schemas.microsoft.com/office/drawing/2017/decorative" val="1"/>
              </a:ext>
            </a:extLst>
          </p:cNvPr>
          <p:cNvCxnSpPr/>
          <p:nvPr userDrawn="1"/>
        </p:nvCxnSpPr>
        <p:spPr>
          <a:xfrm>
            <a:off x="1129666" y="7858029"/>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6" name="Text Placeholder 10">
            <a:extLst>
              <a:ext uri="{FF2B5EF4-FFF2-40B4-BE49-F238E27FC236}">
                <a16:creationId xmlns:a16="http://schemas.microsoft.com/office/drawing/2014/main" id="{A7AB9F9D-15F1-2422-D84E-6D469DDF9BF3}"/>
              </a:ext>
            </a:extLst>
          </p:cNvPr>
          <p:cNvSpPr>
            <a:spLocks noGrp="1"/>
          </p:cNvSpPr>
          <p:nvPr>
            <p:ph type="body" sz="quarter" idx="12" hasCustomPrompt="1"/>
          </p:nvPr>
        </p:nvSpPr>
        <p:spPr>
          <a:xfrm>
            <a:off x="1129666" y="8294061"/>
            <a:ext cx="14711631" cy="750975"/>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pic>
        <p:nvPicPr>
          <p:cNvPr id="37" name="Picture 36" descr="Colorado State University logo">
            <a:extLst>
              <a:ext uri="{FF2B5EF4-FFF2-40B4-BE49-F238E27FC236}">
                <a16:creationId xmlns:a16="http://schemas.microsoft.com/office/drawing/2014/main" id="{1FEEA0BE-133C-1EE9-31D3-7B0CF095780E}"/>
              </a:ext>
            </a:extLst>
          </p:cNvPr>
          <p:cNvPicPr>
            <a:picLocks noChangeAspect="1"/>
          </p:cNvPicPr>
          <p:nvPr userDrawn="1"/>
        </p:nvPicPr>
        <p:blipFill>
          <a:blip r:embed="rId3"/>
          <a:stretch>
            <a:fillRect/>
          </a:stretch>
        </p:blipFill>
        <p:spPr>
          <a:xfrm>
            <a:off x="850448" y="11708526"/>
            <a:ext cx="7850640" cy="1570128"/>
          </a:xfrm>
          <a:prstGeom prst="rect">
            <a:avLst/>
          </a:prstGeom>
        </p:spPr>
      </p:pic>
      <p:sp>
        <p:nvSpPr>
          <p:cNvPr id="22" name="Rectangle 21">
            <a:extLst>
              <a:ext uri="{FF2B5EF4-FFF2-40B4-BE49-F238E27FC236}">
                <a16:creationId xmlns:a16="http://schemas.microsoft.com/office/drawing/2014/main" id="{B6AF8EAE-6735-D2DA-7BBA-16DB495ACFFD}"/>
              </a:ext>
              <a:ext uri="{C183D7F6-B498-43B3-948B-1728B52AA6E4}">
                <adec:decorative xmlns:adec="http://schemas.microsoft.com/office/drawing/2017/decorative" val="1"/>
              </a:ext>
            </a:extLst>
          </p:cNvPr>
          <p:cNvSpPr/>
          <p:nvPr userDrawn="1"/>
        </p:nvSpPr>
        <p:spPr>
          <a:xfrm>
            <a:off x="17002867" y="1064129"/>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A skateboarder riding past a building">
            <a:extLst>
              <a:ext uri="{FF2B5EF4-FFF2-40B4-BE49-F238E27FC236}">
                <a16:creationId xmlns:a16="http://schemas.microsoft.com/office/drawing/2014/main" id="{FCE4C5C5-8A60-3965-F390-A74EE17C8D3C}"/>
              </a:ext>
            </a:extLst>
          </p:cNvPr>
          <p:cNvPicPr>
            <a:picLocks noChangeAspect="1"/>
          </p:cNvPicPr>
          <p:nvPr userDrawn="1"/>
        </p:nvPicPr>
        <p:blipFill rotWithShape="1">
          <a:blip r:embed="rId4"/>
          <a:srcRect l="-1" r="5435" b="53244"/>
          <a:stretch/>
        </p:blipFill>
        <p:spPr>
          <a:xfrm>
            <a:off x="17286479" y="1064129"/>
            <a:ext cx="7100695" cy="4941528"/>
          </a:xfrm>
          <a:prstGeom prst="rect">
            <a:avLst/>
          </a:prstGeom>
        </p:spPr>
      </p:pic>
      <p:pic>
        <p:nvPicPr>
          <p:cNvPr id="40" name="Picture 39" descr="A student looking into a microscope">
            <a:extLst>
              <a:ext uri="{FF2B5EF4-FFF2-40B4-BE49-F238E27FC236}">
                <a16:creationId xmlns:a16="http://schemas.microsoft.com/office/drawing/2014/main" id="{5C878159-DDC8-18FF-BA77-FF7660F78114}"/>
              </a:ext>
            </a:extLst>
          </p:cNvPr>
          <p:cNvPicPr>
            <a:picLocks noChangeAspect="1"/>
          </p:cNvPicPr>
          <p:nvPr userDrawn="1"/>
        </p:nvPicPr>
        <p:blipFill rotWithShape="1">
          <a:blip r:embed="rId4"/>
          <a:srcRect l="-1" t="47094" r="5435" b="1"/>
          <a:stretch/>
        </p:blipFill>
        <p:spPr>
          <a:xfrm>
            <a:off x="17286478" y="6005657"/>
            <a:ext cx="7100695" cy="5591355"/>
          </a:xfrm>
          <a:prstGeom prst="rect">
            <a:avLst/>
          </a:prstGeom>
        </p:spPr>
      </p:pic>
      <p:pic>
        <p:nvPicPr>
          <p:cNvPr id="24" name="Picture 23">
            <a:extLst>
              <a:ext uri="{FF2B5EF4-FFF2-40B4-BE49-F238E27FC236}">
                <a16:creationId xmlns:a16="http://schemas.microsoft.com/office/drawing/2014/main" id="{132C5EAF-24B7-F4E1-3111-7FF7626353A3}"/>
              </a:ext>
              <a:ext uri="{C183D7F6-B498-43B3-948B-1728B52AA6E4}">
                <adec:decorative xmlns:adec="http://schemas.microsoft.com/office/drawing/2017/decorative" val="1"/>
              </a:ext>
            </a:extLst>
          </p:cNvPr>
          <p:cNvPicPr>
            <a:picLocks noChangeAspect="1"/>
          </p:cNvPicPr>
          <p:nvPr userDrawn="1"/>
        </p:nvPicPr>
        <p:blipFill rotWithShape="1">
          <a:blip r:embed="rId5"/>
          <a:srcRect l="3601" b="1351"/>
          <a:stretch/>
        </p:blipFill>
        <p:spPr>
          <a:xfrm>
            <a:off x="17286477" y="11559671"/>
            <a:ext cx="7100697" cy="215488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4320" userDrawn="1">
          <p15:clr>
            <a:srgbClr val="FBAE40"/>
          </p15:clr>
        </p15:guide>
        <p15:guide id="2" pos="768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Title White-Unit I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0EDBC3-9A91-D690-1AC9-E475123AAAF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6" name="Group 5">
            <a:extLst>
              <a:ext uri="{FF2B5EF4-FFF2-40B4-BE49-F238E27FC236}">
                <a16:creationId xmlns:a16="http://schemas.microsoft.com/office/drawing/2014/main" id="{04799493-908E-625D-0010-E7C2953A2E14}"/>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7" name="Rectangle 6">
              <a:extLst>
                <a:ext uri="{FF2B5EF4-FFF2-40B4-BE49-F238E27FC236}">
                  <a16:creationId xmlns:a16="http://schemas.microsoft.com/office/drawing/2014/main" id="{01ED895F-FA67-353C-C6DB-3621043D39C9}"/>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3B9374-91DD-832D-4778-A51EEE7C2FD9}"/>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61AB87-E732-B49C-A2E4-8F3D003EF158}"/>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FC5D5F-177F-CEB6-E40D-F5875B28F922}"/>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7CC673-5799-2701-95E7-8DAE0F727F1E}"/>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B401D3-4A3F-1369-3599-F688F0AF67D5}"/>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FF837C-A5EC-B9F2-9F4B-B5F0DDD07717}"/>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1907AB-F08E-D4AF-6D89-D0A32CE06264}"/>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548600-A2F8-1888-1F29-F759B937358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F4322D2-9A08-FDA4-8121-80B6137946C6}"/>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2C7A6F4-5ACD-5CDA-216C-171E7D80613B}"/>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1C85F9-C5E3-96E2-E9B8-A14CBD3EAF25}"/>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65BDAB-6ED3-737E-ED91-7ECACB8B0101}"/>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82399E7-5542-1F5E-6E83-B801B2261E33}"/>
              </a:ext>
            </a:extLst>
          </p:cNvPr>
          <p:cNvSpPr>
            <a:spLocks noGrp="1"/>
          </p:cNvSpPr>
          <p:nvPr>
            <p:ph type="title" hasCustomPrompt="1"/>
          </p:nvPr>
        </p:nvSpPr>
        <p:spPr>
          <a:xfrm>
            <a:off x="1129666" y="3974900"/>
            <a:ext cx="14711631" cy="3447098"/>
          </a:xfrm>
        </p:spPr>
        <p:txBody>
          <a:bodyPr/>
          <a:lstStyle>
            <a:lvl1pPr>
              <a:defRPr sz="10600">
                <a:solidFill>
                  <a:schemeClr val="tx2"/>
                </a:solidFill>
              </a:defRPr>
            </a:lvl1pPr>
          </a:lstStyle>
          <a:p>
            <a:r>
              <a:rPr lang="en-US"/>
              <a:t>Two-line</a:t>
            </a:r>
            <a:br>
              <a:rPr lang="en-US"/>
            </a:br>
            <a:r>
              <a:rPr lang="en-US"/>
              <a:t>Presentation Title</a:t>
            </a:r>
          </a:p>
        </p:txBody>
      </p:sp>
      <p:cxnSp>
        <p:nvCxnSpPr>
          <p:cNvPr id="28" name="Straight Connector 27">
            <a:extLst>
              <a:ext uri="{FF2B5EF4-FFF2-40B4-BE49-F238E27FC236}">
                <a16:creationId xmlns:a16="http://schemas.microsoft.com/office/drawing/2014/main" id="{539D5FFB-169B-62D7-DAF0-9A5168D9A9C2}"/>
              </a:ext>
              <a:ext uri="{C183D7F6-B498-43B3-948B-1728B52AA6E4}">
                <adec:decorative xmlns:adec="http://schemas.microsoft.com/office/drawing/2017/decorative" val="1"/>
              </a:ext>
            </a:extLst>
          </p:cNvPr>
          <p:cNvCxnSpPr/>
          <p:nvPr userDrawn="1"/>
        </p:nvCxnSpPr>
        <p:spPr>
          <a:xfrm>
            <a:off x="1129666" y="7858029"/>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7" name="Text Placeholder 10">
            <a:extLst>
              <a:ext uri="{FF2B5EF4-FFF2-40B4-BE49-F238E27FC236}">
                <a16:creationId xmlns:a16="http://schemas.microsoft.com/office/drawing/2014/main" id="{7A48D22B-DEEC-143E-1D31-4E59BE7CD446}"/>
              </a:ext>
            </a:extLst>
          </p:cNvPr>
          <p:cNvSpPr>
            <a:spLocks noGrp="1"/>
          </p:cNvSpPr>
          <p:nvPr>
            <p:ph type="body" sz="quarter" idx="12" hasCustomPrompt="1"/>
          </p:nvPr>
        </p:nvSpPr>
        <p:spPr>
          <a:xfrm>
            <a:off x="1129666" y="8294061"/>
            <a:ext cx="14711631" cy="750975"/>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5" name="Content Placeholder 4">
            <a:extLst>
              <a:ext uri="{FF2B5EF4-FFF2-40B4-BE49-F238E27FC236}">
                <a16:creationId xmlns:a16="http://schemas.microsoft.com/office/drawing/2014/main" id="{815024EB-1A71-B0F2-4E39-21F6EAE59C50}"/>
              </a:ext>
            </a:extLst>
          </p:cNvPr>
          <p:cNvSpPr>
            <a:spLocks noGrp="1"/>
          </p:cNvSpPr>
          <p:nvPr>
            <p:ph sz="quarter" idx="19" hasCustomPrompt="1"/>
          </p:nvPr>
        </p:nvSpPr>
        <p:spPr>
          <a:xfrm>
            <a:off x="1145970" y="11558727"/>
            <a:ext cx="7835470" cy="1312219"/>
          </a:xfrm>
        </p:spPr>
        <p:txBody>
          <a:bodyPr/>
          <a:lstStyle>
            <a:lvl1pPr marL="0" indent="0" algn="l">
              <a:buNone/>
              <a:defRPr>
                <a:solidFill>
                  <a:schemeClr val="tx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H357</a:t>
            </a:r>
            <a:br>
              <a:rPr lang="en-US"/>
            </a:br>
            <a:r>
              <a:rPr lang="en-US"/>
              <a:t>Unit Identifier (.</a:t>
            </a:r>
            <a:r>
              <a:rPr lang="en-US" err="1"/>
              <a:t>png</a:t>
            </a:r>
            <a:r>
              <a:rPr lang="en-US"/>
              <a:t>)</a:t>
            </a:r>
          </a:p>
        </p:txBody>
      </p:sp>
      <p:sp>
        <p:nvSpPr>
          <p:cNvPr id="24" name="Rectangle 23">
            <a:extLst>
              <a:ext uri="{FF2B5EF4-FFF2-40B4-BE49-F238E27FC236}">
                <a16:creationId xmlns:a16="http://schemas.microsoft.com/office/drawing/2014/main" id="{FCB5F49C-E824-C4BB-C807-C87C9BDCCBCF}"/>
              </a:ext>
              <a:ext uri="{C183D7F6-B498-43B3-948B-1728B52AA6E4}">
                <adec:decorative xmlns:adec="http://schemas.microsoft.com/office/drawing/2017/decorative" val="1"/>
              </a:ext>
            </a:extLst>
          </p:cNvPr>
          <p:cNvSpPr/>
          <p:nvPr userDrawn="1"/>
        </p:nvSpPr>
        <p:spPr>
          <a:xfrm>
            <a:off x="16996558" y="1065577"/>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icture Placeholder 9">
            <a:extLst>
              <a:ext uri="{FF2B5EF4-FFF2-40B4-BE49-F238E27FC236}">
                <a16:creationId xmlns:a16="http://schemas.microsoft.com/office/drawing/2014/main" id="{F83D9A80-0E80-281A-E99F-F92471A17673}"/>
              </a:ext>
            </a:extLst>
          </p:cNvPr>
          <p:cNvSpPr>
            <a:spLocks noGrp="1"/>
          </p:cNvSpPr>
          <p:nvPr>
            <p:ph type="pic" sz="quarter" idx="17" hasCustomPrompt="1"/>
          </p:nvPr>
        </p:nvSpPr>
        <p:spPr>
          <a:xfrm>
            <a:off x="17292360" y="1064128"/>
            <a:ext cx="7102476" cy="4250961"/>
          </a:xfrm>
        </p:spPr>
        <p:txBody>
          <a:bodyPr anchor="ctr" anchorCtr="0">
            <a:noAutofit/>
          </a:bodyPr>
          <a:lstStyle>
            <a:lvl1pPr marL="0" indent="0" algn="ctr">
              <a:buNone/>
              <a:defRPr>
                <a:solidFill>
                  <a:schemeClr val="tx1"/>
                </a:solidFill>
              </a:defRPr>
            </a:lvl1pPr>
          </a:lstStyle>
          <a:p>
            <a:r>
              <a:rPr lang="en-US"/>
              <a:t>Click to insert photo</a:t>
            </a:r>
          </a:p>
        </p:txBody>
      </p:sp>
      <p:sp>
        <p:nvSpPr>
          <p:cNvPr id="33" name="Picture Placeholder 9">
            <a:extLst>
              <a:ext uri="{FF2B5EF4-FFF2-40B4-BE49-F238E27FC236}">
                <a16:creationId xmlns:a16="http://schemas.microsoft.com/office/drawing/2014/main" id="{C7FBBA56-1926-80C7-58E3-C4C49ACB14D0}"/>
              </a:ext>
            </a:extLst>
          </p:cNvPr>
          <p:cNvSpPr>
            <a:spLocks noGrp="1"/>
          </p:cNvSpPr>
          <p:nvPr>
            <p:ph type="pic" sz="quarter" idx="18" hasCustomPrompt="1"/>
          </p:nvPr>
        </p:nvSpPr>
        <p:spPr>
          <a:xfrm>
            <a:off x="17292360" y="5315089"/>
            <a:ext cx="7102476" cy="6243638"/>
          </a:xfrm>
        </p:spPr>
        <p:txBody>
          <a:bodyPr anchor="ctr" anchorCtr="0">
            <a:noAutofit/>
          </a:bodyPr>
          <a:lstStyle>
            <a:lvl1pPr marL="0" indent="0" algn="ctr">
              <a:buNone/>
              <a:defRPr>
                <a:solidFill>
                  <a:schemeClr val="tx1"/>
                </a:solidFill>
              </a:defRPr>
            </a:lvl1pPr>
          </a:lstStyle>
          <a:p>
            <a:r>
              <a:rPr lang="en-US"/>
              <a:t>Click to insert photo</a:t>
            </a:r>
          </a:p>
        </p:txBody>
      </p:sp>
      <p:pic>
        <p:nvPicPr>
          <p:cNvPr id="25" name="Picture 24">
            <a:extLst>
              <a:ext uri="{FF2B5EF4-FFF2-40B4-BE49-F238E27FC236}">
                <a16:creationId xmlns:a16="http://schemas.microsoft.com/office/drawing/2014/main" id="{C2EBB3FD-4351-5139-40A1-638BAA79FE42}"/>
              </a:ext>
              <a:ext uri="{C183D7F6-B498-43B3-948B-1728B52AA6E4}">
                <adec:decorative xmlns:adec="http://schemas.microsoft.com/office/drawing/2017/decorative" val="1"/>
              </a:ext>
            </a:extLst>
          </p:cNvPr>
          <p:cNvPicPr>
            <a:picLocks noChangeAspect="1"/>
          </p:cNvPicPr>
          <p:nvPr userDrawn="1"/>
        </p:nvPicPr>
        <p:blipFill rotWithShape="1">
          <a:blip r:embed="rId3"/>
          <a:srcRect l="3454" b="1375"/>
          <a:stretch/>
        </p:blipFill>
        <p:spPr>
          <a:xfrm>
            <a:off x="17275641" y="11560175"/>
            <a:ext cx="7111534" cy="2154377"/>
          </a:xfrm>
          <a:prstGeom prst="rect">
            <a:avLst/>
          </a:prstGeom>
        </p:spPr>
      </p:pic>
    </p:spTree>
    <p:extLst>
      <p:ext uri="{BB962C8B-B14F-4D97-AF65-F5344CB8AC3E}">
        <p14:creationId xmlns:p14="http://schemas.microsoft.com/office/powerpoint/2010/main" val="8073055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White-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776140-691A-A9D4-ECB6-9A007671B26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7070586" cy="808074"/>
          </a:xfrm>
          <a:prstGeom prst="rect">
            <a:avLst/>
          </a:prstGeom>
        </p:spPr>
      </p:pic>
      <p:sp>
        <p:nvSpPr>
          <p:cNvPr id="12" name="Rectangle 11">
            <a:extLst>
              <a:ext uri="{FF2B5EF4-FFF2-40B4-BE49-F238E27FC236}">
                <a16:creationId xmlns:a16="http://schemas.microsoft.com/office/drawing/2014/main" id="{4869F244-C8CA-9288-A22D-B4C0340C50DE}"/>
              </a:ext>
              <a:ext uri="{C183D7F6-B498-43B3-948B-1728B52AA6E4}">
                <adec:decorative xmlns:adec="http://schemas.microsoft.com/office/drawing/2017/decorative" val="1"/>
              </a:ext>
            </a:extLst>
          </p:cNvPr>
          <p:cNvSpPr/>
          <p:nvPr userDrawn="1"/>
        </p:nvSpPr>
        <p:spPr>
          <a:xfrm>
            <a:off x="17070587" y="0"/>
            <a:ext cx="7315002" cy="80807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 person in a white hat reading a book in a library&#10;&#10;Description automatically generated">
            <a:extLst>
              <a:ext uri="{FF2B5EF4-FFF2-40B4-BE49-F238E27FC236}">
                <a16:creationId xmlns:a16="http://schemas.microsoft.com/office/drawing/2014/main" id="{C5CCAA47-DA17-8285-750E-435ED4023BAC}"/>
              </a:ext>
            </a:extLst>
          </p:cNvPr>
          <p:cNvPicPr>
            <a:picLocks noChangeAspect="1"/>
          </p:cNvPicPr>
          <p:nvPr userDrawn="1"/>
        </p:nvPicPr>
        <p:blipFill rotWithShape="1">
          <a:blip r:embed="rId3"/>
          <a:srcRect l="-1" r="161" b="40013"/>
          <a:stretch/>
        </p:blipFill>
        <p:spPr>
          <a:xfrm>
            <a:off x="0" y="808074"/>
            <a:ext cx="9779879" cy="7743259"/>
          </a:xfrm>
          <a:prstGeom prst="rect">
            <a:avLst/>
          </a:prstGeom>
        </p:spPr>
      </p:pic>
      <p:pic>
        <p:nvPicPr>
          <p:cNvPr id="15" name="Picture 14" descr="Green duotone photo of The Oval at CSU">
            <a:extLst>
              <a:ext uri="{FF2B5EF4-FFF2-40B4-BE49-F238E27FC236}">
                <a16:creationId xmlns:a16="http://schemas.microsoft.com/office/drawing/2014/main" id="{60636B70-6D80-E6B4-A0AB-1FA37A1EE750}"/>
              </a:ext>
            </a:extLst>
          </p:cNvPr>
          <p:cNvPicPr>
            <a:picLocks noChangeAspect="1"/>
          </p:cNvPicPr>
          <p:nvPr userDrawn="1"/>
        </p:nvPicPr>
        <p:blipFill rotWithShape="1">
          <a:blip r:embed="rId3"/>
          <a:srcRect l="-1" t="59986" r="161"/>
          <a:stretch/>
        </p:blipFill>
        <p:spPr>
          <a:xfrm>
            <a:off x="0" y="8551333"/>
            <a:ext cx="9779879" cy="5165114"/>
          </a:xfrm>
          <a:prstGeom prst="rect">
            <a:avLst/>
          </a:prstGeom>
        </p:spPr>
      </p:pic>
      <p:sp>
        <p:nvSpPr>
          <p:cNvPr id="13" name="Rectangle 12">
            <a:extLst>
              <a:ext uri="{FF2B5EF4-FFF2-40B4-BE49-F238E27FC236}">
                <a16:creationId xmlns:a16="http://schemas.microsoft.com/office/drawing/2014/main" id="{55F68099-713E-262D-9C2F-41D041CBCE4C}"/>
              </a:ext>
              <a:ext uri="{C183D7F6-B498-43B3-948B-1728B52AA6E4}">
                <adec:decorative xmlns:adec="http://schemas.microsoft.com/office/drawing/2017/decorative" val="1"/>
              </a:ext>
            </a:extLst>
          </p:cNvPr>
          <p:cNvSpPr/>
          <p:nvPr userDrawn="1"/>
        </p:nvSpPr>
        <p:spPr>
          <a:xfrm>
            <a:off x="9755189" y="808075"/>
            <a:ext cx="318052" cy="129079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Placeholder 1">
            <a:extLst>
              <a:ext uri="{FF2B5EF4-FFF2-40B4-BE49-F238E27FC236}">
                <a16:creationId xmlns:a16="http://schemas.microsoft.com/office/drawing/2014/main" id="{6E62C63B-24C9-E5A2-704B-B0DFF56BB5AB}"/>
              </a:ext>
            </a:extLst>
          </p:cNvPr>
          <p:cNvSpPr>
            <a:spLocks noGrp="1"/>
          </p:cNvSpPr>
          <p:nvPr>
            <p:ph type="title" hasCustomPrompt="1"/>
          </p:nvPr>
        </p:nvSpPr>
        <p:spPr>
          <a:xfrm>
            <a:off x="10679898" y="4449004"/>
            <a:ext cx="12781375" cy="2893100"/>
          </a:xfrm>
          <a:prstGeom prst="rect">
            <a:avLst/>
          </a:prstGeom>
        </p:spPr>
        <p:txBody>
          <a:bodyPr vert="horz" wrap="square" lIns="91440" tIns="91440" rIns="91440" bIns="91440" rtlCol="0" anchor="b" anchorCtr="0">
            <a:spAutoFit/>
          </a:bodyPr>
          <a:lstStyle>
            <a:lvl1pPr>
              <a:defRPr>
                <a:solidFill>
                  <a:schemeClr val="tx2"/>
                </a:solidFill>
              </a:defRPr>
            </a:lvl1pPr>
          </a:lstStyle>
          <a:p>
            <a:r>
              <a:rPr lang="en-US"/>
              <a:t>Two-line</a:t>
            </a:r>
            <a:br>
              <a:rPr lang="en-US"/>
            </a:br>
            <a:r>
              <a:rPr lang="en-US"/>
              <a:t>Section Headline</a:t>
            </a:r>
          </a:p>
        </p:txBody>
      </p:sp>
      <p:sp>
        <p:nvSpPr>
          <p:cNvPr id="21" name="Text Placeholder 24">
            <a:extLst>
              <a:ext uri="{FF2B5EF4-FFF2-40B4-BE49-F238E27FC236}">
                <a16:creationId xmlns:a16="http://schemas.microsoft.com/office/drawing/2014/main" id="{CA12811A-2E64-8B50-D74B-A49778FA0824}"/>
              </a:ext>
            </a:extLst>
          </p:cNvPr>
          <p:cNvSpPr>
            <a:spLocks noGrp="1"/>
          </p:cNvSpPr>
          <p:nvPr>
            <p:ph type="body" sz="quarter" idx="10" hasCustomPrompt="1"/>
          </p:nvPr>
        </p:nvSpPr>
        <p:spPr>
          <a:xfrm>
            <a:off x="10679898" y="7834085"/>
            <a:ext cx="12781375" cy="750975"/>
          </a:xfrm>
        </p:spPr>
        <p:txBody>
          <a:bodyPr wrap="square">
            <a:spAutoFit/>
          </a:bodyPr>
          <a:lstStyle>
            <a:lvl1pPr marL="0" indent="0">
              <a:buNone/>
              <a:defRPr sz="3200" baseline="0">
                <a:solidFill>
                  <a:schemeClr val="tx1"/>
                </a:solidFill>
              </a:defRPr>
            </a:lvl1pPr>
          </a:lstStyle>
          <a:p>
            <a:pPr lvl="0"/>
            <a:r>
              <a:rPr lang="en-US"/>
              <a:t>Section </a:t>
            </a:r>
            <a:r>
              <a:rPr lang="en-US" err="1"/>
              <a:t>subheadline</a:t>
            </a:r>
            <a:endParaRPr lang="en-US"/>
          </a:p>
        </p:txBody>
      </p:sp>
      <p:sp>
        <p:nvSpPr>
          <p:cNvPr id="5" name="Slide Number Placeholder 3">
            <a:extLst>
              <a:ext uri="{FF2B5EF4-FFF2-40B4-BE49-F238E27FC236}">
                <a16:creationId xmlns:a16="http://schemas.microsoft.com/office/drawing/2014/main" id="{A8BE80CC-75E4-19D2-085B-A11BC80E4ECC}"/>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5924105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7453FC-0441-6339-5061-664B9E8AF71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7070586" cy="808074"/>
          </a:xfrm>
          <a:prstGeom prst="rect">
            <a:avLst/>
          </a:prstGeom>
        </p:spPr>
      </p:pic>
      <p:sp>
        <p:nvSpPr>
          <p:cNvPr id="4" name="Rectangle 3">
            <a:extLst>
              <a:ext uri="{FF2B5EF4-FFF2-40B4-BE49-F238E27FC236}">
                <a16:creationId xmlns:a16="http://schemas.microsoft.com/office/drawing/2014/main" id="{64B1232C-F8A7-1F30-9E27-22B5ED5B2D96}"/>
              </a:ext>
              <a:ext uri="{C183D7F6-B498-43B3-948B-1728B52AA6E4}">
                <adec:decorative xmlns:adec="http://schemas.microsoft.com/office/drawing/2017/decorative" val="1"/>
              </a:ext>
            </a:extLst>
          </p:cNvPr>
          <p:cNvSpPr/>
          <p:nvPr userDrawn="1"/>
        </p:nvSpPr>
        <p:spPr>
          <a:xfrm>
            <a:off x="17070587" y="0"/>
            <a:ext cx="7315002" cy="80807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icture Placeholder 9">
            <a:extLst>
              <a:ext uri="{FF2B5EF4-FFF2-40B4-BE49-F238E27FC236}">
                <a16:creationId xmlns:a16="http://schemas.microsoft.com/office/drawing/2014/main" id="{D29A660C-111B-2054-5D47-2BDBBE804CB2}"/>
              </a:ext>
            </a:extLst>
          </p:cNvPr>
          <p:cNvSpPr>
            <a:spLocks noGrp="1"/>
          </p:cNvSpPr>
          <p:nvPr>
            <p:ph type="pic" sz="quarter" idx="18" hasCustomPrompt="1"/>
          </p:nvPr>
        </p:nvSpPr>
        <p:spPr>
          <a:xfrm>
            <a:off x="26184" y="808074"/>
            <a:ext cx="9729004" cy="8675650"/>
          </a:xfrm>
        </p:spPr>
        <p:txBody>
          <a:bodyPr anchor="ctr" anchorCtr="0">
            <a:noAutofit/>
          </a:bodyPr>
          <a:lstStyle>
            <a:lvl1pPr marL="0" indent="0" algn="ctr">
              <a:buNone/>
              <a:defRPr>
                <a:solidFill>
                  <a:schemeClr val="tx1"/>
                </a:solidFill>
              </a:defRPr>
            </a:lvl1pPr>
          </a:lstStyle>
          <a:p>
            <a:r>
              <a:rPr lang="en-US"/>
              <a:t>Click to insert photo</a:t>
            </a:r>
          </a:p>
        </p:txBody>
      </p:sp>
      <p:sp>
        <p:nvSpPr>
          <p:cNvPr id="21" name="Picture Placeholder 9">
            <a:extLst>
              <a:ext uri="{FF2B5EF4-FFF2-40B4-BE49-F238E27FC236}">
                <a16:creationId xmlns:a16="http://schemas.microsoft.com/office/drawing/2014/main" id="{8F846DE8-2EB1-0330-2196-E2554F6E77E8}"/>
              </a:ext>
            </a:extLst>
          </p:cNvPr>
          <p:cNvSpPr>
            <a:spLocks noGrp="1"/>
          </p:cNvSpPr>
          <p:nvPr>
            <p:ph type="pic" sz="quarter" idx="19" hasCustomPrompt="1"/>
          </p:nvPr>
        </p:nvSpPr>
        <p:spPr>
          <a:xfrm>
            <a:off x="0" y="9483724"/>
            <a:ext cx="9729004" cy="4232276"/>
          </a:xfrm>
        </p:spPr>
        <p:txBody>
          <a:bodyPr anchor="ctr" anchorCtr="0">
            <a:noAutofit/>
          </a:bodyPr>
          <a:lstStyle>
            <a:lvl1pPr marL="0" indent="0" algn="ctr">
              <a:buNone/>
              <a:defRPr>
                <a:solidFill>
                  <a:schemeClr val="tx1"/>
                </a:solidFill>
              </a:defRPr>
            </a:lvl1pPr>
          </a:lstStyle>
          <a:p>
            <a:r>
              <a:rPr lang="en-US"/>
              <a:t>Click to insert photo</a:t>
            </a:r>
          </a:p>
        </p:txBody>
      </p:sp>
      <p:sp>
        <p:nvSpPr>
          <p:cNvPr id="5" name="Rectangle 4">
            <a:extLst>
              <a:ext uri="{FF2B5EF4-FFF2-40B4-BE49-F238E27FC236}">
                <a16:creationId xmlns:a16="http://schemas.microsoft.com/office/drawing/2014/main" id="{E4E35C0C-972C-4520-67CF-18EAFF177D3F}"/>
              </a:ext>
              <a:ext uri="{C183D7F6-B498-43B3-948B-1728B52AA6E4}">
                <adec:decorative xmlns:adec="http://schemas.microsoft.com/office/drawing/2017/decorative" val="1"/>
              </a:ext>
            </a:extLst>
          </p:cNvPr>
          <p:cNvSpPr/>
          <p:nvPr userDrawn="1"/>
        </p:nvSpPr>
        <p:spPr>
          <a:xfrm>
            <a:off x="9755189" y="808075"/>
            <a:ext cx="318052" cy="129079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Placeholder 1">
            <a:extLst>
              <a:ext uri="{FF2B5EF4-FFF2-40B4-BE49-F238E27FC236}">
                <a16:creationId xmlns:a16="http://schemas.microsoft.com/office/drawing/2014/main" id="{BAB41D4B-99CA-CF76-F7B8-47081EDADC1E}"/>
              </a:ext>
            </a:extLst>
          </p:cNvPr>
          <p:cNvSpPr>
            <a:spLocks noGrp="1"/>
          </p:cNvSpPr>
          <p:nvPr>
            <p:ph type="title" hasCustomPrompt="1"/>
          </p:nvPr>
        </p:nvSpPr>
        <p:spPr>
          <a:xfrm>
            <a:off x="10679898" y="4449004"/>
            <a:ext cx="12781375" cy="2893100"/>
          </a:xfrm>
          <a:prstGeom prst="rect">
            <a:avLst/>
          </a:prstGeom>
        </p:spPr>
        <p:txBody>
          <a:bodyPr vert="horz" wrap="square" lIns="91440" tIns="91440" rIns="91440" bIns="91440" rtlCol="0" anchor="b" anchorCtr="0">
            <a:spAutoFit/>
          </a:bodyPr>
          <a:lstStyle>
            <a:lvl1pPr>
              <a:defRPr>
                <a:solidFill>
                  <a:schemeClr val="tx2"/>
                </a:solidFill>
              </a:defRPr>
            </a:lvl1pPr>
          </a:lstStyle>
          <a:p>
            <a:r>
              <a:rPr lang="en-US"/>
              <a:t>Two-line</a:t>
            </a:r>
            <a:br>
              <a:rPr lang="en-US"/>
            </a:br>
            <a:r>
              <a:rPr lang="en-US"/>
              <a:t>Section Headline</a:t>
            </a:r>
          </a:p>
        </p:txBody>
      </p:sp>
      <p:sp>
        <p:nvSpPr>
          <p:cNvPr id="14" name="Text Placeholder 24">
            <a:extLst>
              <a:ext uri="{FF2B5EF4-FFF2-40B4-BE49-F238E27FC236}">
                <a16:creationId xmlns:a16="http://schemas.microsoft.com/office/drawing/2014/main" id="{907D6495-ABD1-CEE9-7021-6A5CD8B68BF7}"/>
              </a:ext>
            </a:extLst>
          </p:cNvPr>
          <p:cNvSpPr>
            <a:spLocks noGrp="1"/>
          </p:cNvSpPr>
          <p:nvPr>
            <p:ph type="body" sz="quarter" idx="10" hasCustomPrompt="1"/>
          </p:nvPr>
        </p:nvSpPr>
        <p:spPr>
          <a:xfrm>
            <a:off x="10679898" y="7834085"/>
            <a:ext cx="12781375" cy="750975"/>
          </a:xfrm>
        </p:spPr>
        <p:txBody>
          <a:bodyPr wrap="square">
            <a:spAutoFit/>
          </a:bodyPr>
          <a:lstStyle>
            <a:lvl1pPr marL="0" indent="0">
              <a:buNone/>
              <a:defRPr sz="3200" baseline="0">
                <a:solidFill>
                  <a:schemeClr val="tx1"/>
                </a:solidFill>
              </a:defRPr>
            </a:lvl1pPr>
          </a:lstStyle>
          <a:p>
            <a:pPr lvl="0"/>
            <a:r>
              <a:rPr lang="en-US"/>
              <a:t>Section </a:t>
            </a:r>
            <a:r>
              <a:rPr lang="en-US" err="1"/>
              <a:t>subheadline</a:t>
            </a:r>
            <a:endParaRPr lang="en-US"/>
          </a:p>
        </p:txBody>
      </p:sp>
      <p:sp>
        <p:nvSpPr>
          <p:cNvPr id="6" name="Slide Number Placeholder 3">
            <a:extLst>
              <a:ext uri="{FF2B5EF4-FFF2-40B4-BE49-F238E27FC236}">
                <a16:creationId xmlns:a16="http://schemas.microsoft.com/office/drawing/2014/main" id="{A8AE2353-C2E6-3E6F-5583-DF7C0A32667E}"/>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685938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8513" y="1850980"/>
            <a:ext cx="22170156" cy="1538883"/>
          </a:xfrm>
          <a:prstGeom prst="rect">
            <a:avLst/>
          </a:prstGeom>
        </p:spPr>
        <p:txBody>
          <a:bodyPr vert="horz" lIns="91440" tIns="91440" rIns="91440" bIns="91440" rtlCol="0" anchor="b" anchorCtr="0">
            <a:spAutoFit/>
          </a:bodyPr>
          <a:lstStyle/>
          <a:p>
            <a:r>
              <a:rPr lang="en-US"/>
              <a:t>Headline</a:t>
            </a:r>
          </a:p>
        </p:txBody>
      </p:sp>
      <p:sp>
        <p:nvSpPr>
          <p:cNvPr id="3" name="Text Placeholder 2"/>
          <p:cNvSpPr>
            <a:spLocks noGrp="1"/>
          </p:cNvSpPr>
          <p:nvPr>
            <p:ph type="body" idx="1"/>
          </p:nvPr>
        </p:nvSpPr>
        <p:spPr>
          <a:xfrm>
            <a:off x="1108511" y="4390382"/>
            <a:ext cx="22170156" cy="5198346"/>
          </a:xfrm>
          <a:prstGeom prst="rect">
            <a:avLst/>
          </a:prstGeom>
        </p:spPr>
        <p:txBody>
          <a:bodyPr vert="horz" lIns="91440" tIns="91440" rIns="91440"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0"/>
            <a:r>
              <a:rPr lang="en-US"/>
              <a:t>Click to edit Master text styles</a:t>
            </a:r>
          </a:p>
          <a:p>
            <a:pPr lvl="0"/>
            <a:r>
              <a:rPr lang="en-US"/>
              <a:t>Click to edit Master text styles</a:t>
            </a:r>
          </a:p>
          <a:p>
            <a:pPr lvl="0"/>
            <a:r>
              <a:rPr lang="en-US"/>
              <a:t>Click to edit Master text styles</a:t>
            </a:r>
          </a:p>
        </p:txBody>
      </p:sp>
    </p:spTree>
    <p:extLst>
      <p:ext uri="{BB962C8B-B14F-4D97-AF65-F5344CB8AC3E}">
        <p14:creationId xmlns:p14="http://schemas.microsoft.com/office/powerpoint/2010/main" val="3965733437"/>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65" r:id="rId3"/>
    <p:sldLayoutId id="2147483678" r:id="rId4"/>
    <p:sldLayoutId id="2147483690" r:id="rId5"/>
    <p:sldLayoutId id="2147483689" r:id="rId6"/>
    <p:sldLayoutId id="2147483679" r:id="rId7"/>
    <p:sldLayoutId id="2147483649" r:id="rId8"/>
    <p:sldLayoutId id="2147483666" r:id="rId9"/>
    <p:sldLayoutId id="2147483694" r:id="rId10"/>
    <p:sldLayoutId id="2147483695" r:id="rId11"/>
    <p:sldLayoutId id="2147483683" r:id="rId12"/>
    <p:sldLayoutId id="2147483698" r:id="rId13"/>
    <p:sldLayoutId id="2147483670" r:id="rId14"/>
    <p:sldLayoutId id="2147483668" r:id="rId15"/>
    <p:sldLayoutId id="2147483697" r:id="rId16"/>
    <p:sldLayoutId id="2147483696" r:id="rId17"/>
    <p:sldLayoutId id="2147483687" r:id="rId18"/>
    <p:sldLayoutId id="2147483688" r:id="rId19"/>
    <p:sldLayoutId id="2147483700" r:id="rId20"/>
    <p:sldLayoutId id="2147483669" r:id="rId21"/>
    <p:sldLayoutId id="2147483650" r:id="rId22"/>
    <p:sldLayoutId id="2147483686" r:id="rId23"/>
    <p:sldLayoutId id="2147483661" r:id="rId24"/>
    <p:sldLayoutId id="2147483680" r:id="rId25"/>
    <p:sldLayoutId id="2147483691" r:id="rId26"/>
    <p:sldLayoutId id="2147483681" r:id="rId27"/>
    <p:sldLayoutId id="2147483682" r:id="rId28"/>
    <p:sldLayoutId id="2147483677" r:id="rId29"/>
    <p:sldLayoutId id="2147483699" r:id="rId30"/>
    <p:sldLayoutId id="2147483692" r:id="rId31"/>
    <p:sldLayoutId id="2147483701" r:id="rId32"/>
    <p:sldLayoutId id="2147483702" r:id="rId33"/>
    <p:sldLayoutId id="2147483703" r:id="rId34"/>
    <p:sldLayoutId id="2147483672" r:id="rId35"/>
    <p:sldLayoutId id="2147483704" r:id="rId36"/>
    <p:sldLayoutId id="2147483707" r:id="rId37"/>
    <p:sldLayoutId id="2147483711" r:id="rId38"/>
    <p:sldLayoutId id="2147483712" r:id="rId39"/>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sldNum="0" hdr="0" ftr="0" dt="0"/>
  <p:txStyles>
    <p:titleStyle>
      <a:lvl1pPr algn="l" defTabSz="1234609" rtl="0" eaLnBrk="1" latinLnBrk="0" hangingPunct="1">
        <a:spcBef>
          <a:spcPct val="0"/>
        </a:spcBef>
        <a:buNone/>
        <a:defRPr sz="8800" kern="1200">
          <a:solidFill>
            <a:schemeClr val="tx2"/>
          </a:solidFill>
          <a:latin typeface="Poppins" pitchFamily="2" charset="77"/>
          <a:ea typeface="Poppins" pitchFamily="2" charset="77"/>
          <a:cs typeface="Poppins" pitchFamily="2" charset="77"/>
        </a:defRPr>
      </a:lvl1pPr>
    </p:titleStyle>
    <p:bodyStyle>
      <a:lvl1pPr marL="925959" indent="-925959" algn="l" defTabSz="1234609" rtl="0" eaLnBrk="1" latinLnBrk="0" hangingPunct="1">
        <a:lnSpc>
          <a:spcPct val="120000"/>
        </a:lnSpc>
        <a:spcBef>
          <a:spcPts val="1059"/>
        </a:spcBef>
        <a:spcAft>
          <a:spcPts val="1059"/>
        </a:spcAft>
        <a:buFont typeface="Arial"/>
        <a:buChar char="•"/>
        <a:defRPr sz="3000" b="0" kern="1200">
          <a:solidFill>
            <a:schemeClr val="tx1"/>
          </a:solidFill>
          <a:latin typeface="Poppins" pitchFamily="2" charset="77"/>
          <a:ea typeface="Poppins" pitchFamily="2" charset="77"/>
          <a:cs typeface="Poppins" pitchFamily="2" charset="77"/>
        </a:defRPr>
      </a:lvl1pPr>
      <a:lvl2pPr marL="2006243" indent="-771634" algn="l" defTabSz="1234609" rtl="0" eaLnBrk="1" latinLnBrk="0" hangingPunct="1">
        <a:lnSpc>
          <a:spcPct val="120000"/>
        </a:lnSpc>
        <a:spcBef>
          <a:spcPts val="0"/>
        </a:spcBef>
        <a:spcAft>
          <a:spcPts val="1059"/>
        </a:spcAft>
        <a:buFont typeface="Arial"/>
        <a:buChar char="–"/>
        <a:defRPr sz="2800" b="0" kern="1200">
          <a:solidFill>
            <a:schemeClr val="tx1"/>
          </a:solidFill>
          <a:latin typeface="Poppins" pitchFamily="2" charset="77"/>
          <a:ea typeface="Poppins" pitchFamily="2" charset="77"/>
          <a:cs typeface="Poppins" pitchFamily="2" charset="77"/>
        </a:defRPr>
      </a:lvl2pPr>
      <a:lvl3pPr marL="3086531" indent="-617304" algn="l" defTabSz="1234609" rtl="0" eaLnBrk="1" latinLnBrk="0" hangingPunct="1">
        <a:lnSpc>
          <a:spcPct val="120000"/>
        </a:lnSpc>
        <a:spcBef>
          <a:spcPts val="0"/>
        </a:spcBef>
        <a:spcAft>
          <a:spcPts val="1059"/>
        </a:spcAft>
        <a:buFont typeface="Arial"/>
        <a:buChar char="•"/>
        <a:defRPr sz="2800" b="0" kern="1200">
          <a:solidFill>
            <a:schemeClr val="tx1"/>
          </a:solidFill>
          <a:latin typeface="Poppins" pitchFamily="2" charset="77"/>
          <a:ea typeface="Poppins" pitchFamily="2" charset="77"/>
          <a:cs typeface="Poppins" pitchFamily="2" charset="77"/>
        </a:defRPr>
      </a:lvl3pPr>
      <a:lvl4pPr marL="4321141" indent="-617304" algn="l" defTabSz="1234609" rtl="0" eaLnBrk="1" latinLnBrk="0" hangingPunct="1">
        <a:lnSpc>
          <a:spcPct val="120000"/>
        </a:lnSpc>
        <a:spcBef>
          <a:spcPts val="0"/>
        </a:spcBef>
        <a:spcAft>
          <a:spcPts val="1059"/>
        </a:spcAft>
        <a:buFont typeface="Arial"/>
        <a:buChar char="–"/>
        <a:defRPr sz="2800" b="0" kern="1200">
          <a:solidFill>
            <a:schemeClr val="tx1"/>
          </a:solidFill>
          <a:latin typeface="Poppins" pitchFamily="2" charset="77"/>
          <a:ea typeface="Poppins" pitchFamily="2" charset="77"/>
          <a:cs typeface="Poppins" pitchFamily="2" charset="77"/>
        </a:defRPr>
      </a:lvl4pPr>
      <a:lvl5pPr marL="5555756" indent="-617304" algn="l" defTabSz="1234609" rtl="0" eaLnBrk="1" latinLnBrk="0" hangingPunct="1">
        <a:spcBef>
          <a:spcPct val="20000"/>
        </a:spcBef>
        <a:buFont typeface="Arial"/>
        <a:buChar char="»"/>
        <a:defRPr sz="2908" b="0" kern="1200">
          <a:solidFill>
            <a:schemeClr val="accent6">
              <a:lumMod val="75000"/>
            </a:schemeClr>
          </a:solidFill>
          <a:latin typeface="Franklin Gothic Book" charset="0"/>
          <a:ea typeface="Franklin Gothic Book" charset="0"/>
          <a:cs typeface="Franklin Gothic Book" charset="0"/>
        </a:defRPr>
      </a:lvl5pPr>
      <a:lvl6pPr marL="6790368" indent="-617304" algn="l" defTabSz="1234609" rtl="0" eaLnBrk="1" latinLnBrk="0" hangingPunct="1">
        <a:spcBef>
          <a:spcPct val="20000"/>
        </a:spcBef>
        <a:buFont typeface="Arial"/>
        <a:buChar char="•"/>
        <a:defRPr sz="5333" kern="1200">
          <a:solidFill>
            <a:schemeClr val="tx1"/>
          </a:solidFill>
          <a:latin typeface="+mn-lt"/>
          <a:ea typeface="+mn-ea"/>
          <a:cs typeface="+mn-cs"/>
        </a:defRPr>
      </a:lvl6pPr>
      <a:lvl7pPr marL="8024982" indent="-617304" algn="l" defTabSz="1234609" rtl="0" eaLnBrk="1" latinLnBrk="0" hangingPunct="1">
        <a:spcBef>
          <a:spcPct val="20000"/>
        </a:spcBef>
        <a:buFont typeface="Arial"/>
        <a:buChar char="•"/>
        <a:defRPr sz="5333" kern="1200">
          <a:solidFill>
            <a:schemeClr val="tx1"/>
          </a:solidFill>
          <a:latin typeface="+mn-lt"/>
          <a:ea typeface="+mn-ea"/>
          <a:cs typeface="+mn-cs"/>
        </a:defRPr>
      </a:lvl7pPr>
      <a:lvl8pPr marL="9259591" indent="-617304" algn="l" defTabSz="1234609" rtl="0" eaLnBrk="1" latinLnBrk="0" hangingPunct="1">
        <a:spcBef>
          <a:spcPct val="20000"/>
        </a:spcBef>
        <a:buFont typeface="Arial"/>
        <a:buChar char="•"/>
        <a:defRPr sz="5333" kern="1200">
          <a:solidFill>
            <a:schemeClr val="tx1"/>
          </a:solidFill>
          <a:latin typeface="+mn-lt"/>
          <a:ea typeface="+mn-ea"/>
          <a:cs typeface="+mn-cs"/>
        </a:defRPr>
      </a:lvl8pPr>
      <a:lvl9pPr marL="10494205" indent="-617304" algn="l" defTabSz="1234609"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en-US"/>
      </a:defPPr>
      <a:lvl1pPr marL="0" algn="l" defTabSz="1234609" rtl="0" eaLnBrk="1" latinLnBrk="0" hangingPunct="1">
        <a:defRPr sz="4848" kern="1200">
          <a:solidFill>
            <a:schemeClr val="tx1"/>
          </a:solidFill>
          <a:latin typeface="+mn-lt"/>
          <a:ea typeface="+mn-ea"/>
          <a:cs typeface="+mn-cs"/>
        </a:defRPr>
      </a:lvl1pPr>
      <a:lvl2pPr marL="1234609" algn="l" defTabSz="1234609" rtl="0" eaLnBrk="1" latinLnBrk="0" hangingPunct="1">
        <a:defRPr sz="4848" kern="1200">
          <a:solidFill>
            <a:schemeClr val="tx1"/>
          </a:solidFill>
          <a:latin typeface="+mn-lt"/>
          <a:ea typeface="+mn-ea"/>
          <a:cs typeface="+mn-cs"/>
        </a:defRPr>
      </a:lvl2pPr>
      <a:lvl3pPr marL="2469225" algn="l" defTabSz="1234609" rtl="0" eaLnBrk="1" latinLnBrk="0" hangingPunct="1">
        <a:defRPr sz="4848" kern="1200">
          <a:solidFill>
            <a:schemeClr val="tx1"/>
          </a:solidFill>
          <a:latin typeface="+mn-lt"/>
          <a:ea typeface="+mn-ea"/>
          <a:cs typeface="+mn-cs"/>
        </a:defRPr>
      </a:lvl3pPr>
      <a:lvl4pPr marL="3703835" algn="l" defTabSz="1234609" rtl="0" eaLnBrk="1" latinLnBrk="0" hangingPunct="1">
        <a:defRPr sz="4848" kern="1200">
          <a:solidFill>
            <a:schemeClr val="tx1"/>
          </a:solidFill>
          <a:latin typeface="+mn-lt"/>
          <a:ea typeface="+mn-ea"/>
          <a:cs typeface="+mn-cs"/>
        </a:defRPr>
      </a:lvl4pPr>
      <a:lvl5pPr marL="4938451" algn="l" defTabSz="1234609" rtl="0" eaLnBrk="1" latinLnBrk="0" hangingPunct="1">
        <a:defRPr sz="4848" kern="1200">
          <a:solidFill>
            <a:schemeClr val="tx1"/>
          </a:solidFill>
          <a:latin typeface="+mn-lt"/>
          <a:ea typeface="+mn-ea"/>
          <a:cs typeface="+mn-cs"/>
        </a:defRPr>
      </a:lvl5pPr>
      <a:lvl6pPr marL="6173062" algn="l" defTabSz="1234609" rtl="0" eaLnBrk="1" latinLnBrk="0" hangingPunct="1">
        <a:defRPr sz="4848" kern="1200">
          <a:solidFill>
            <a:schemeClr val="tx1"/>
          </a:solidFill>
          <a:latin typeface="+mn-lt"/>
          <a:ea typeface="+mn-ea"/>
          <a:cs typeface="+mn-cs"/>
        </a:defRPr>
      </a:lvl6pPr>
      <a:lvl7pPr marL="7407672" algn="l" defTabSz="1234609" rtl="0" eaLnBrk="1" latinLnBrk="0" hangingPunct="1">
        <a:defRPr sz="4848" kern="1200">
          <a:solidFill>
            <a:schemeClr val="tx1"/>
          </a:solidFill>
          <a:latin typeface="+mn-lt"/>
          <a:ea typeface="+mn-ea"/>
          <a:cs typeface="+mn-cs"/>
        </a:defRPr>
      </a:lvl7pPr>
      <a:lvl8pPr marL="8642286" algn="l" defTabSz="1234609" rtl="0" eaLnBrk="1" latinLnBrk="0" hangingPunct="1">
        <a:defRPr sz="4848" kern="1200">
          <a:solidFill>
            <a:schemeClr val="tx1"/>
          </a:solidFill>
          <a:latin typeface="+mn-lt"/>
          <a:ea typeface="+mn-ea"/>
          <a:cs typeface="+mn-cs"/>
        </a:defRPr>
      </a:lvl8pPr>
      <a:lvl9pPr marL="9876895" algn="l" defTabSz="1234609" rtl="0" eaLnBrk="1" latinLnBrk="0" hangingPunct="1">
        <a:defRPr sz="48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sLRgP734J7g"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6.jpeg"/><Relationship Id="rId5" Type="http://schemas.openxmlformats.org/officeDocument/2006/relationships/hyperlink" Target="http://www.youtube.com/watch?v=V1ndfAWxib0" TargetMode="Externa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1080/1355800980350210" TargetMode="External"/><Relationship Id="rId3" Type="http://schemas.openxmlformats.org/officeDocument/2006/relationships/hyperlink" Target="https://taylorinstitute.ucalgary.ca/sites/default/files/Teaching%20Squares%20Guide%20Final%20v2.pdf" TargetMode="External"/><Relationship Id="rId7" Type="http://schemas.openxmlformats.org/officeDocument/2006/relationships/hyperlink" Target="https://doi.org/10.5860/crln.82.8.370" TargetMode="Externa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hyperlink" Target="https://www.mu.edu.sa/sites/default/files/TEACHING_SQUARES.pdf" TargetMode="External"/><Relationship Id="rId5" Type="http://schemas.openxmlformats.org/officeDocument/2006/relationships/hyperlink" Target="https://durhamcollege.ca/cafe/images_teachinglearning_teaching-squares-handbook-for-participants/" TargetMode="External"/><Relationship Id="rId10" Type="http://schemas.openxmlformats.org/officeDocument/2006/relationships/hyperlink" Target="https://stonehill-website.s3.amazonaws.com/files/resources/participant-handbook-08-09.pdf" TargetMode="External"/><Relationship Id="rId4" Type="http://schemas.openxmlformats.org/officeDocument/2006/relationships/hyperlink" Target="https://tilt.colostate.edu/prodev/teaching-squares/" TargetMode="External"/><Relationship Id="rId9" Type="http://schemas.openxmlformats.org/officeDocument/2006/relationships/hyperlink" Target="https://www.plu.edu/faculty-resources/wp-content/uploads/sites/311/2018/03/tshandbookspring2018.doc.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he Institute for Learning and Teaching at Colorado State University">
            <a:extLst>
              <a:ext uri="{FF2B5EF4-FFF2-40B4-BE49-F238E27FC236}">
                <a16:creationId xmlns:a16="http://schemas.microsoft.com/office/drawing/2014/main" id="{929C744E-7A68-2769-021C-91A0A4785D1A}"/>
              </a:ext>
            </a:extLst>
          </p:cNvPr>
          <p:cNvPicPr>
            <a:picLocks noGrp="1" noChangeAspect="1"/>
          </p:cNvPicPr>
          <p:nvPr>
            <p:ph sz="quarter" idx="14"/>
          </p:nvPr>
        </p:nvPicPr>
        <p:blipFill>
          <a:blip r:embed="rId3"/>
          <a:stretch>
            <a:fillRect/>
          </a:stretch>
        </p:blipFill>
        <p:spPr>
          <a:xfrm>
            <a:off x="2072337" y="147239"/>
            <a:ext cx="6901406" cy="2044747"/>
          </a:xfrm>
        </p:spPr>
      </p:pic>
      <p:sp>
        <p:nvSpPr>
          <p:cNvPr id="10" name="Rectangle 9">
            <a:extLst>
              <a:ext uri="{FF2B5EF4-FFF2-40B4-BE49-F238E27FC236}">
                <a16:creationId xmlns:a16="http://schemas.microsoft.com/office/drawing/2014/main" id="{9C841CA0-5414-1F74-1B3E-E54396C3C562}"/>
              </a:ext>
              <a:ext uri="{C183D7F6-B498-43B3-948B-1728B52AA6E4}">
                <adec:decorative xmlns:adec="http://schemas.microsoft.com/office/drawing/2017/decorative" val="1"/>
              </a:ext>
            </a:extLst>
          </p:cNvPr>
          <p:cNvSpPr/>
          <p:nvPr/>
        </p:nvSpPr>
        <p:spPr>
          <a:xfrm>
            <a:off x="1021499" y="-13648"/>
            <a:ext cx="914400" cy="137432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E1B34-5160-08DD-6552-25762B69F403}"/>
              </a:ext>
              <a:ext uri="{C183D7F6-B498-43B3-948B-1728B52AA6E4}">
                <adec:decorative xmlns:adec="http://schemas.microsoft.com/office/drawing/2017/decorative" val="1"/>
              </a:ext>
            </a:extLst>
          </p:cNvPr>
          <p:cNvSpPr/>
          <p:nvPr/>
        </p:nvSpPr>
        <p:spPr>
          <a:xfrm>
            <a:off x="111378" y="-13649"/>
            <a:ext cx="914400" cy="13743295"/>
          </a:xfrm>
          <a:prstGeom prst="rect">
            <a:avLst/>
          </a:prstGeom>
          <a:solidFill>
            <a:srgbClr val="E56A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119B5E-9607-7B6D-218E-10E71A2E39D0}"/>
              </a:ext>
              <a:ext uri="{C183D7F6-B498-43B3-948B-1728B52AA6E4}">
                <adec:decorative xmlns:adec="http://schemas.microsoft.com/office/drawing/2017/decorative" val="1"/>
              </a:ext>
            </a:extLst>
          </p:cNvPr>
          <p:cNvSpPr/>
          <p:nvPr/>
        </p:nvSpPr>
        <p:spPr>
          <a:xfrm>
            <a:off x="566330" y="-36396"/>
            <a:ext cx="163676" cy="1374329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1CCADF-9116-F708-4B94-EBCB5D3A3807}"/>
              </a:ext>
              <a:ext uri="{C183D7F6-B498-43B3-948B-1728B52AA6E4}">
                <adec:decorative xmlns:adec="http://schemas.microsoft.com/office/drawing/2017/decorative" val="1"/>
              </a:ext>
            </a:extLst>
          </p:cNvPr>
          <p:cNvSpPr/>
          <p:nvPr/>
        </p:nvSpPr>
        <p:spPr>
          <a:xfrm>
            <a:off x="23201796" y="532261"/>
            <a:ext cx="800654" cy="131746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55C369-C6AE-DBCA-1D3F-9A7BACDCCA25}"/>
              </a:ext>
              <a:ext uri="{C183D7F6-B498-43B3-948B-1728B52AA6E4}">
                <adec:decorative xmlns:adec="http://schemas.microsoft.com/office/drawing/2017/decorative" val="1"/>
              </a:ext>
            </a:extLst>
          </p:cNvPr>
          <p:cNvSpPr/>
          <p:nvPr/>
        </p:nvSpPr>
        <p:spPr>
          <a:xfrm>
            <a:off x="1771947" y="9096"/>
            <a:ext cx="163676" cy="1374329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A5E220-7EA7-BBBA-CF4B-1CABDA87C11D}"/>
              </a:ext>
              <a:ext uri="{C183D7F6-B498-43B3-948B-1728B52AA6E4}">
                <adec:decorative xmlns:adec="http://schemas.microsoft.com/office/drawing/2017/decorative" val="1"/>
              </a:ext>
            </a:extLst>
          </p:cNvPr>
          <p:cNvSpPr/>
          <p:nvPr/>
        </p:nvSpPr>
        <p:spPr>
          <a:xfrm>
            <a:off x="111005" y="9095"/>
            <a:ext cx="163676" cy="137432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25DE945-716A-3037-27B1-33A09BBA3033}"/>
              </a:ext>
              <a:ext uri="{C183D7F6-B498-43B3-948B-1728B52AA6E4}">
                <adec:decorative xmlns:adec="http://schemas.microsoft.com/office/drawing/2017/decorative" val="1"/>
              </a:ext>
            </a:extLst>
          </p:cNvPr>
          <p:cNvSpPr/>
          <p:nvPr/>
        </p:nvSpPr>
        <p:spPr>
          <a:xfrm>
            <a:off x="1021222" y="9096"/>
            <a:ext cx="163676" cy="13743295"/>
          </a:xfrm>
          <a:prstGeom prst="rect">
            <a:avLst/>
          </a:prstGeom>
          <a:solidFill>
            <a:srgbClr val="7E54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A7EA09A-F097-A505-D1B7-A6C6198F8ED6}"/>
              </a:ext>
              <a:ext uri="{C183D7F6-B498-43B3-948B-1728B52AA6E4}">
                <adec:decorative xmlns:adec="http://schemas.microsoft.com/office/drawing/2017/decorative" val="1"/>
              </a:ext>
            </a:extLst>
          </p:cNvPr>
          <p:cNvSpPr/>
          <p:nvPr/>
        </p:nvSpPr>
        <p:spPr>
          <a:xfrm>
            <a:off x="497838" y="9095"/>
            <a:ext cx="163676" cy="13743295"/>
          </a:xfrm>
          <a:prstGeom prst="rect">
            <a:avLst/>
          </a:prstGeom>
          <a:solidFill>
            <a:srgbClr val="008F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1D6AA1-1262-6D7B-A652-C493D58496E8}"/>
              </a:ext>
              <a:ext uri="{C183D7F6-B498-43B3-948B-1728B52AA6E4}">
                <adec:decorative xmlns:adec="http://schemas.microsoft.com/office/drawing/2017/decorative" val="1"/>
              </a:ext>
            </a:extLst>
          </p:cNvPr>
          <p:cNvSpPr/>
          <p:nvPr/>
        </p:nvSpPr>
        <p:spPr>
          <a:xfrm>
            <a:off x="1612467" y="-36398"/>
            <a:ext cx="163676" cy="13743295"/>
          </a:xfrm>
          <a:prstGeom prst="rect">
            <a:avLst/>
          </a:prstGeom>
          <a:solidFill>
            <a:srgbClr val="EA76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9D58BD-56F3-D3D7-A589-0FAA21084D01}"/>
              </a:ext>
              <a:ext uri="{C183D7F6-B498-43B3-948B-1728B52AA6E4}">
                <adec:decorative xmlns:adec="http://schemas.microsoft.com/office/drawing/2017/decorative" val="1"/>
              </a:ext>
            </a:extLst>
          </p:cNvPr>
          <p:cNvSpPr/>
          <p:nvPr/>
        </p:nvSpPr>
        <p:spPr>
          <a:xfrm>
            <a:off x="884264" y="-13652"/>
            <a:ext cx="163676" cy="1372054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E5FED4F-5695-50BD-3CD3-E5E55F8D4235}"/>
              </a:ext>
              <a:ext uri="{C183D7F6-B498-43B3-948B-1728B52AA6E4}">
                <adec:decorative xmlns:adec="http://schemas.microsoft.com/office/drawing/2017/decorative" val="1"/>
              </a:ext>
            </a:extLst>
          </p:cNvPr>
          <p:cNvSpPr/>
          <p:nvPr/>
        </p:nvSpPr>
        <p:spPr>
          <a:xfrm>
            <a:off x="201654" y="-13653"/>
            <a:ext cx="163676" cy="13720549"/>
          </a:xfrm>
          <a:prstGeom prst="rect">
            <a:avLst/>
          </a:prstGeom>
          <a:solidFill>
            <a:srgbClr val="006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702B77B-B8E2-BDBB-1EDE-4F1B2E889033}"/>
              </a:ext>
              <a:ext uri="{C183D7F6-B498-43B3-948B-1728B52AA6E4}">
                <adec:decorative xmlns:adec="http://schemas.microsoft.com/office/drawing/2017/decorative" val="1"/>
              </a:ext>
            </a:extLst>
          </p:cNvPr>
          <p:cNvSpPr/>
          <p:nvPr/>
        </p:nvSpPr>
        <p:spPr>
          <a:xfrm>
            <a:off x="23929057" y="9093"/>
            <a:ext cx="163676" cy="13720549"/>
          </a:xfrm>
          <a:prstGeom prst="rect">
            <a:avLst/>
          </a:prstGeom>
          <a:solidFill>
            <a:srgbClr val="1054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BAADB99-B7B6-35D1-5091-27EBC98791F9}"/>
              </a:ext>
              <a:ext uri="{C183D7F6-B498-43B3-948B-1728B52AA6E4}">
                <adec:decorative xmlns:adec="http://schemas.microsoft.com/office/drawing/2017/decorative" val="1"/>
              </a:ext>
            </a:extLst>
          </p:cNvPr>
          <p:cNvSpPr/>
          <p:nvPr/>
        </p:nvSpPr>
        <p:spPr>
          <a:xfrm>
            <a:off x="23129701" y="-13654"/>
            <a:ext cx="163676" cy="137205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947865-3ECD-3E70-8406-92EFEBEE7BF8}"/>
              </a:ext>
              <a:ext uri="{C183D7F6-B498-43B3-948B-1728B52AA6E4}">
                <adec:decorative xmlns:adec="http://schemas.microsoft.com/office/drawing/2017/decorative" val="1"/>
              </a:ext>
            </a:extLst>
          </p:cNvPr>
          <p:cNvSpPr/>
          <p:nvPr/>
        </p:nvSpPr>
        <p:spPr>
          <a:xfrm flipH="1">
            <a:off x="24109320" y="2829628"/>
            <a:ext cx="132064" cy="1087726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4E0E59E-FE32-A883-67FB-F3942CC47C61}"/>
              </a:ext>
              <a:ext uri="{C183D7F6-B498-43B3-948B-1728B52AA6E4}">
                <adec:decorative xmlns:adec="http://schemas.microsoft.com/office/drawing/2017/decorative" val="1"/>
              </a:ext>
            </a:extLst>
          </p:cNvPr>
          <p:cNvSpPr/>
          <p:nvPr/>
        </p:nvSpPr>
        <p:spPr>
          <a:xfrm>
            <a:off x="2067046" y="9093"/>
            <a:ext cx="163676" cy="13720549"/>
          </a:xfrm>
          <a:prstGeom prst="rect">
            <a:avLst/>
          </a:prstGeom>
          <a:solidFill>
            <a:srgbClr val="006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logo with colorful squares&#10;&#10;Description automatically generated">
            <a:extLst>
              <a:ext uri="{FF2B5EF4-FFF2-40B4-BE49-F238E27FC236}">
                <a16:creationId xmlns:a16="http://schemas.microsoft.com/office/drawing/2014/main" id="{3AFD99B8-00E1-D381-9340-F2C79058D6B7}"/>
              </a:ext>
              <a:ext uri="{C183D7F6-B498-43B3-948B-1728B52AA6E4}">
                <adec:decorative xmlns:adec="http://schemas.microsoft.com/office/drawing/2017/decorative" val="0"/>
              </a:ext>
            </a:extLst>
          </p:cNvPr>
          <p:cNvPicPr>
            <a:picLocks noChangeAspect="1"/>
          </p:cNvPicPr>
          <p:nvPr/>
        </p:nvPicPr>
        <p:blipFill rotWithShape="1">
          <a:blip r:embed="rId4"/>
          <a:srcRect t="510" b="510"/>
          <a:stretch/>
        </p:blipFill>
        <p:spPr>
          <a:xfrm>
            <a:off x="9988589" y="5064354"/>
            <a:ext cx="9434750" cy="3607492"/>
          </a:xfrm>
          <a:prstGeom prst="rect">
            <a:avLst/>
          </a:prstGeom>
        </p:spPr>
      </p:pic>
      <p:sp>
        <p:nvSpPr>
          <p:cNvPr id="6" name="Text Placeholder 5">
            <a:extLst>
              <a:ext uri="{FF2B5EF4-FFF2-40B4-BE49-F238E27FC236}">
                <a16:creationId xmlns:a16="http://schemas.microsoft.com/office/drawing/2014/main" id="{1C587BC8-286C-7504-A59E-D35413D738AE}"/>
              </a:ext>
            </a:extLst>
          </p:cNvPr>
          <p:cNvSpPr>
            <a:spLocks noGrp="1"/>
          </p:cNvSpPr>
          <p:nvPr>
            <p:ph type="body" sz="quarter" idx="12"/>
          </p:nvPr>
        </p:nvSpPr>
        <p:spPr>
          <a:xfrm>
            <a:off x="9995339" y="9475255"/>
            <a:ext cx="11950262" cy="1615827"/>
          </a:xfrm>
        </p:spPr>
        <p:txBody>
          <a:bodyPr vert="horz" wrap="square" lIns="91440" tIns="91440" rIns="91440" bIns="91440" rtlCol="0" anchor="t">
            <a:spAutoFit/>
          </a:bodyPr>
          <a:lstStyle/>
          <a:p>
            <a:r>
              <a:rPr lang="en-US">
                <a:solidFill>
                  <a:srgbClr val="1E4D2B"/>
                </a:solidFill>
                <a:latin typeface="Poppins"/>
                <a:cs typeface="Poppins"/>
              </a:rPr>
              <a:t>Tonya Buchan (she/her)</a:t>
            </a:r>
            <a:endParaRPr lang="en-US">
              <a:solidFill>
                <a:srgbClr val="1E4D2B"/>
              </a:solidFill>
            </a:endParaRPr>
          </a:p>
          <a:p>
            <a:r>
              <a:rPr lang="en-US">
                <a:solidFill>
                  <a:srgbClr val="1E4D2B"/>
                </a:solidFill>
                <a:latin typeface="Poppins"/>
                <a:cs typeface="Poppins"/>
              </a:rPr>
              <a:t>Jennifer Todd (she/her)</a:t>
            </a:r>
            <a:endParaRPr lang="en-US"/>
          </a:p>
        </p:txBody>
      </p:sp>
      <p:sp>
        <p:nvSpPr>
          <p:cNvPr id="5" name="Title 4">
            <a:extLst>
              <a:ext uri="{FF2B5EF4-FFF2-40B4-BE49-F238E27FC236}">
                <a16:creationId xmlns:a16="http://schemas.microsoft.com/office/drawing/2014/main" id="{8118200D-9FB8-F9B7-6429-A0AF7A22F1D8}"/>
              </a:ext>
            </a:extLst>
          </p:cNvPr>
          <p:cNvSpPr>
            <a:spLocks noGrp="1"/>
          </p:cNvSpPr>
          <p:nvPr>
            <p:ph type="title"/>
          </p:nvPr>
        </p:nvSpPr>
        <p:spPr>
          <a:xfrm>
            <a:off x="9266455" y="1974878"/>
            <a:ext cx="13854359" cy="2954655"/>
          </a:xfrm>
        </p:spPr>
        <p:txBody>
          <a:bodyPr/>
          <a:lstStyle/>
          <a:p>
            <a:r>
              <a:rPr lang="en-US" sz="6000">
                <a:latin typeface="Poppins"/>
                <a:cs typeface="Poppins"/>
              </a:rPr>
              <a:t>Teaching Squares: </a:t>
            </a:r>
            <a:br>
              <a:rPr lang="en-US" sz="6000">
                <a:latin typeface="Poppins"/>
                <a:cs typeface="Poppins"/>
              </a:rPr>
            </a:br>
            <a:r>
              <a:rPr lang="en-US" sz="6000">
                <a:latin typeface="Poppins"/>
                <a:cs typeface="Poppins"/>
              </a:rPr>
              <a:t>Non-Evaluative and Supportive Peer Observation</a:t>
            </a:r>
            <a:endParaRPr lang="en-US"/>
          </a:p>
        </p:txBody>
      </p:sp>
    </p:spTree>
    <p:extLst>
      <p:ext uri="{BB962C8B-B14F-4D97-AF65-F5344CB8AC3E}">
        <p14:creationId xmlns:p14="http://schemas.microsoft.com/office/powerpoint/2010/main" val="4173329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0307F-FAAF-8864-DA04-81909A1582A5}"/>
              </a:ext>
            </a:extLst>
          </p:cNvPr>
          <p:cNvSpPr>
            <a:spLocks noGrp="1"/>
          </p:cNvSpPr>
          <p:nvPr>
            <p:ph type="title"/>
          </p:nvPr>
        </p:nvSpPr>
        <p:spPr>
          <a:xfrm>
            <a:off x="460138" y="475716"/>
            <a:ext cx="18733928" cy="1415772"/>
          </a:xfrm>
        </p:spPr>
        <p:txBody>
          <a:bodyPr/>
          <a:lstStyle/>
          <a:p>
            <a:r>
              <a:rPr lang="en-US" sz="8000"/>
              <a:t>Supportive Feedback</a:t>
            </a:r>
          </a:p>
        </p:txBody>
      </p:sp>
      <p:sp>
        <p:nvSpPr>
          <p:cNvPr id="3" name="Content Placeholder 2">
            <a:extLst>
              <a:ext uri="{FF2B5EF4-FFF2-40B4-BE49-F238E27FC236}">
                <a16:creationId xmlns:a16="http://schemas.microsoft.com/office/drawing/2014/main" id="{B56AB598-23E2-9B08-7C47-3841831862A7}"/>
              </a:ext>
            </a:extLst>
          </p:cNvPr>
          <p:cNvSpPr>
            <a:spLocks noGrp="1"/>
          </p:cNvSpPr>
          <p:nvPr>
            <p:ph idx="14"/>
          </p:nvPr>
        </p:nvSpPr>
        <p:spPr>
          <a:xfrm>
            <a:off x="711139" y="2928884"/>
            <a:ext cx="9445435" cy="7215309"/>
          </a:xfrm>
        </p:spPr>
        <p:txBody>
          <a:bodyPr/>
          <a:lstStyle/>
          <a:p>
            <a:pPr marL="515938" indent="-476250"/>
            <a:r>
              <a:rPr lang="en-US" sz="4400">
                <a:solidFill>
                  <a:schemeClr val="tx1">
                    <a:lumMod val="50000"/>
                  </a:schemeClr>
                </a:solidFill>
              </a:rPr>
              <a:t>Guided observation forms aligned with Teaching Effectiveness Framework</a:t>
            </a:r>
          </a:p>
          <a:p>
            <a:pPr marL="515938" indent="-476250"/>
            <a:r>
              <a:rPr lang="en-US" sz="4400">
                <a:solidFill>
                  <a:schemeClr val="tx1">
                    <a:lumMod val="50000"/>
                  </a:schemeClr>
                </a:solidFill>
              </a:rPr>
              <a:t>Observation forms integrate self-reflection</a:t>
            </a:r>
          </a:p>
          <a:p>
            <a:pPr marL="515938" indent="-476250"/>
            <a:r>
              <a:rPr lang="en-US" sz="4400">
                <a:solidFill>
                  <a:schemeClr val="tx1">
                    <a:lumMod val="50000"/>
                  </a:schemeClr>
                </a:solidFill>
              </a:rPr>
              <a:t>Facilitated feedback session with supportive discussion protocol</a:t>
            </a:r>
          </a:p>
        </p:txBody>
      </p:sp>
      <p:sp>
        <p:nvSpPr>
          <p:cNvPr id="6" name="Text Placeholder 1">
            <a:extLst>
              <a:ext uri="{FF2B5EF4-FFF2-40B4-BE49-F238E27FC236}">
                <a16:creationId xmlns:a16="http://schemas.microsoft.com/office/drawing/2014/main" id="{D6F7281E-334E-9090-05ED-61DA8C6FB761}"/>
              </a:ext>
            </a:extLst>
          </p:cNvPr>
          <p:cNvSpPr txBox="1">
            <a:spLocks/>
          </p:cNvSpPr>
          <p:nvPr/>
        </p:nvSpPr>
        <p:spPr>
          <a:xfrm>
            <a:off x="0" y="12014160"/>
            <a:ext cx="24387175" cy="1725340"/>
          </a:xfrm>
          <a:prstGeom prst="rect">
            <a:avLst/>
          </a:prstGeom>
          <a:solidFill>
            <a:schemeClr val="bg2">
              <a:lumMod val="60000"/>
              <a:lumOff val="40000"/>
            </a:schemeClr>
          </a:solidFill>
        </p:spPr>
        <p:txBody>
          <a:bodyPr/>
          <a:lstStyle>
            <a:lvl1pPr marL="925959" indent="-925959" algn="l" defTabSz="1234609" rtl="0" eaLnBrk="1" latinLnBrk="0" hangingPunct="1">
              <a:lnSpc>
                <a:spcPct val="120000"/>
              </a:lnSpc>
              <a:spcBef>
                <a:spcPts val="1059"/>
              </a:spcBef>
              <a:spcAft>
                <a:spcPts val="1059"/>
              </a:spcAft>
              <a:buFont typeface="Arial"/>
              <a:buChar char="•"/>
              <a:defRPr sz="3000" b="0" kern="1200">
                <a:solidFill>
                  <a:schemeClr val="tx1"/>
                </a:solidFill>
                <a:latin typeface="Poppins" pitchFamily="2" charset="77"/>
                <a:ea typeface="Poppins" pitchFamily="2" charset="77"/>
                <a:cs typeface="Poppins" pitchFamily="2" charset="77"/>
              </a:defRPr>
            </a:lvl1pPr>
            <a:lvl2pPr marL="2006243" indent="-771634" algn="l" defTabSz="1234609" rtl="0" eaLnBrk="1" latinLnBrk="0" hangingPunct="1">
              <a:lnSpc>
                <a:spcPct val="120000"/>
              </a:lnSpc>
              <a:spcBef>
                <a:spcPts val="0"/>
              </a:spcBef>
              <a:spcAft>
                <a:spcPts val="1059"/>
              </a:spcAft>
              <a:buFont typeface="Arial"/>
              <a:buChar char="–"/>
              <a:defRPr sz="2800" b="0" kern="1200">
                <a:solidFill>
                  <a:schemeClr val="tx1"/>
                </a:solidFill>
                <a:latin typeface="Poppins" pitchFamily="2" charset="77"/>
                <a:ea typeface="Poppins" pitchFamily="2" charset="77"/>
                <a:cs typeface="Poppins" pitchFamily="2" charset="77"/>
              </a:defRPr>
            </a:lvl2pPr>
            <a:lvl3pPr marL="3086531" indent="-617304" algn="l" defTabSz="1234609" rtl="0" eaLnBrk="1" latinLnBrk="0" hangingPunct="1">
              <a:lnSpc>
                <a:spcPct val="120000"/>
              </a:lnSpc>
              <a:spcBef>
                <a:spcPts val="0"/>
              </a:spcBef>
              <a:spcAft>
                <a:spcPts val="1059"/>
              </a:spcAft>
              <a:buFont typeface="Arial"/>
              <a:buChar char="•"/>
              <a:defRPr sz="2800" b="0" kern="1200">
                <a:solidFill>
                  <a:schemeClr val="tx1"/>
                </a:solidFill>
                <a:latin typeface="Poppins" pitchFamily="2" charset="77"/>
                <a:ea typeface="Poppins" pitchFamily="2" charset="77"/>
                <a:cs typeface="Poppins" pitchFamily="2" charset="77"/>
              </a:defRPr>
            </a:lvl3pPr>
            <a:lvl4pPr marL="4321141" indent="-617304" algn="l" defTabSz="1234609" rtl="0" eaLnBrk="1" latinLnBrk="0" hangingPunct="1">
              <a:lnSpc>
                <a:spcPct val="120000"/>
              </a:lnSpc>
              <a:spcBef>
                <a:spcPts val="0"/>
              </a:spcBef>
              <a:spcAft>
                <a:spcPts val="1059"/>
              </a:spcAft>
              <a:buFont typeface="Arial"/>
              <a:buChar char="–"/>
              <a:defRPr sz="2800" b="0" kern="1200">
                <a:solidFill>
                  <a:schemeClr val="tx1"/>
                </a:solidFill>
                <a:latin typeface="Poppins" pitchFamily="2" charset="77"/>
                <a:ea typeface="Poppins" pitchFamily="2" charset="77"/>
                <a:cs typeface="Poppins" pitchFamily="2" charset="77"/>
              </a:defRPr>
            </a:lvl4pPr>
            <a:lvl5pPr marL="5555756" indent="-617304" algn="l" defTabSz="1234609" rtl="0" eaLnBrk="1" latinLnBrk="0" hangingPunct="1">
              <a:spcBef>
                <a:spcPct val="20000"/>
              </a:spcBef>
              <a:buFont typeface="Arial"/>
              <a:buChar char="»"/>
              <a:defRPr sz="2908" b="0" kern="1200">
                <a:solidFill>
                  <a:schemeClr val="accent6">
                    <a:lumMod val="75000"/>
                  </a:schemeClr>
                </a:solidFill>
                <a:latin typeface="Franklin Gothic Book" charset="0"/>
                <a:ea typeface="Franklin Gothic Book" charset="0"/>
                <a:cs typeface="Franklin Gothic Book" charset="0"/>
              </a:defRPr>
            </a:lvl5pPr>
            <a:lvl6pPr marL="6790368" indent="-617304" algn="l" defTabSz="1234609" rtl="0" eaLnBrk="1" latinLnBrk="0" hangingPunct="1">
              <a:spcBef>
                <a:spcPct val="20000"/>
              </a:spcBef>
              <a:buFont typeface="Arial"/>
              <a:buChar char="•"/>
              <a:defRPr sz="5333" kern="1200">
                <a:solidFill>
                  <a:schemeClr val="tx1"/>
                </a:solidFill>
                <a:latin typeface="+mn-lt"/>
                <a:ea typeface="+mn-ea"/>
                <a:cs typeface="+mn-cs"/>
              </a:defRPr>
            </a:lvl6pPr>
            <a:lvl7pPr marL="8024982" indent="-617304" algn="l" defTabSz="1234609" rtl="0" eaLnBrk="1" latinLnBrk="0" hangingPunct="1">
              <a:spcBef>
                <a:spcPct val="20000"/>
              </a:spcBef>
              <a:buFont typeface="Arial"/>
              <a:buChar char="•"/>
              <a:defRPr sz="5333" kern="1200">
                <a:solidFill>
                  <a:schemeClr val="tx1"/>
                </a:solidFill>
                <a:latin typeface="+mn-lt"/>
                <a:ea typeface="+mn-ea"/>
                <a:cs typeface="+mn-cs"/>
              </a:defRPr>
            </a:lvl7pPr>
            <a:lvl8pPr marL="9259591" indent="-617304" algn="l" defTabSz="1234609" rtl="0" eaLnBrk="1" latinLnBrk="0" hangingPunct="1">
              <a:spcBef>
                <a:spcPct val="20000"/>
              </a:spcBef>
              <a:buFont typeface="Arial"/>
              <a:buChar char="•"/>
              <a:defRPr sz="5333" kern="1200">
                <a:solidFill>
                  <a:schemeClr val="tx1"/>
                </a:solidFill>
                <a:latin typeface="+mn-lt"/>
                <a:ea typeface="+mn-ea"/>
                <a:cs typeface="+mn-cs"/>
              </a:defRPr>
            </a:lvl8pPr>
            <a:lvl9pPr marL="10494205" indent="-617304" algn="l" defTabSz="1234609" rtl="0" eaLnBrk="1" latinLnBrk="0" hangingPunct="1">
              <a:spcBef>
                <a:spcPct val="20000"/>
              </a:spcBef>
              <a:buFont typeface="Arial"/>
              <a:buChar char="•"/>
              <a:defRPr sz="5333" kern="1200">
                <a:solidFill>
                  <a:schemeClr val="tx1"/>
                </a:solidFill>
                <a:latin typeface="+mn-lt"/>
                <a:ea typeface="+mn-ea"/>
                <a:cs typeface="+mn-cs"/>
              </a:defRPr>
            </a:lvl9pPr>
          </a:lstStyle>
          <a:p>
            <a:pPr marL="0" indent="0" algn="ctr">
              <a:buNone/>
            </a:pPr>
            <a:r>
              <a:rPr lang="en-GB" sz="4000">
                <a:solidFill>
                  <a:schemeClr val="tx1">
                    <a:lumMod val="50000"/>
                  </a:schemeClr>
                </a:solidFill>
                <a:sym typeface="Calibri"/>
              </a:rPr>
              <a:t>This should be an exercise required within a certain amount of time teaching at CSU. </a:t>
            </a:r>
            <a:br>
              <a:rPr lang="en-GB" sz="4000">
                <a:solidFill>
                  <a:schemeClr val="tx1">
                    <a:lumMod val="50000"/>
                  </a:schemeClr>
                </a:solidFill>
                <a:sym typeface="Calibri"/>
              </a:rPr>
            </a:br>
            <a:r>
              <a:rPr lang="en-GB" sz="4000">
                <a:solidFill>
                  <a:schemeClr val="tx1">
                    <a:lumMod val="50000"/>
                  </a:schemeClr>
                </a:solidFill>
                <a:sym typeface="Calibri"/>
              </a:rPr>
              <a:t>(It’s) AWESOME to watch and learn from my colleagues across the university.</a:t>
            </a:r>
            <a:endParaRPr lang="en-GB" sz="4000">
              <a:solidFill>
                <a:schemeClr val="tx1">
                  <a:lumMod val="50000"/>
                </a:schemeClr>
              </a:solidFill>
              <a:sym typeface="Arial"/>
            </a:endParaRPr>
          </a:p>
        </p:txBody>
      </p:sp>
      <p:pic>
        <p:nvPicPr>
          <p:cNvPr id="11" name="Picture 10" descr="A paper with text and images&#10;&#10;Description automatically generated">
            <a:extLst>
              <a:ext uri="{FF2B5EF4-FFF2-40B4-BE49-F238E27FC236}">
                <a16:creationId xmlns:a16="http://schemas.microsoft.com/office/drawing/2014/main" id="{9A53EEAF-B149-24F2-1528-3D10306AE71A}"/>
              </a:ext>
            </a:extLst>
          </p:cNvPr>
          <p:cNvPicPr>
            <a:picLocks noChangeAspect="1"/>
          </p:cNvPicPr>
          <p:nvPr/>
        </p:nvPicPr>
        <p:blipFill>
          <a:blip r:embed="rId3"/>
          <a:stretch>
            <a:fillRect/>
          </a:stretch>
        </p:blipFill>
        <p:spPr>
          <a:xfrm>
            <a:off x="9827102" y="1960665"/>
            <a:ext cx="4403500" cy="578787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2783F261-FA0D-4E0D-CF57-09072C54E4D8}"/>
              </a:ext>
            </a:extLst>
          </p:cNvPr>
          <p:cNvPicPr>
            <a:picLocks noChangeAspect="1"/>
          </p:cNvPicPr>
          <p:nvPr/>
        </p:nvPicPr>
        <p:blipFill>
          <a:blip r:embed="rId4"/>
          <a:srcRect l="2093" r="2093"/>
          <a:stretch/>
        </p:blipFill>
        <p:spPr>
          <a:xfrm>
            <a:off x="13570273" y="3514791"/>
            <a:ext cx="4403500" cy="5927874"/>
          </a:xfrm>
          <a:prstGeom prst="rect">
            <a:avLst/>
          </a:prstGeom>
          <a:ln>
            <a:noFill/>
          </a:ln>
          <a:effectLst>
            <a:outerShdw blurRad="292100" dist="139700" dir="2700000" algn="tl" rotWithShape="0">
              <a:srgbClr val="333333">
                <a:alpha val="65000"/>
              </a:srgbClr>
            </a:outerShdw>
          </a:effectLst>
        </p:spPr>
      </p:pic>
      <p:pic>
        <p:nvPicPr>
          <p:cNvPr id="16" name="Picture 15" descr="A paper with text and images&#10;&#10;Description automatically generated">
            <a:extLst>
              <a:ext uri="{FF2B5EF4-FFF2-40B4-BE49-F238E27FC236}">
                <a16:creationId xmlns:a16="http://schemas.microsoft.com/office/drawing/2014/main" id="{EF734936-7077-23F2-2F82-90FB45B621C7}"/>
              </a:ext>
            </a:extLst>
          </p:cNvPr>
          <p:cNvPicPr>
            <a:picLocks noChangeAspect="1"/>
          </p:cNvPicPr>
          <p:nvPr/>
        </p:nvPicPr>
        <p:blipFill>
          <a:blip r:embed="rId5"/>
          <a:stretch>
            <a:fillRect/>
          </a:stretch>
        </p:blipFill>
        <p:spPr>
          <a:xfrm>
            <a:off x="17644301" y="5996609"/>
            <a:ext cx="4403500" cy="5787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97527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11" descr="Teaching Effectiveness Framework at a Glance. Domains: Pedagogical Content Knowledge, Inclusive Pedagogy, Curriculum and Curricular Alignment, Feedback and Assessment, Student Motivation, Classroom Climate and Instructional Strategies "/>
          <p:cNvPicPr preferRelativeResize="0"/>
          <p:nvPr/>
        </p:nvPicPr>
        <p:blipFill rotWithShape="1">
          <a:blip r:embed="rId3">
            <a:alphaModFix/>
          </a:blip>
          <a:srcRect/>
          <a:stretch/>
        </p:blipFill>
        <p:spPr>
          <a:xfrm>
            <a:off x="5844209" y="675858"/>
            <a:ext cx="18542966" cy="12687220"/>
          </a:xfrm>
          <a:prstGeom prst="rect">
            <a:avLst/>
          </a:prstGeom>
          <a:noFill/>
          <a:ln w="19050" cap="flat" cmpd="sng">
            <a:solidFill>
              <a:schemeClr val="dk2"/>
            </a:solidFill>
            <a:prstDash val="solid"/>
            <a:round/>
            <a:headEnd type="none" w="sm" len="sm"/>
            <a:tailEnd type="none" w="sm" len="sm"/>
          </a:ln>
        </p:spPr>
      </p:pic>
      <p:sp>
        <p:nvSpPr>
          <p:cNvPr id="348" name="Google Shape;348;p11"/>
          <p:cNvSpPr txBox="1">
            <a:spLocks noGrp="1"/>
          </p:cNvSpPr>
          <p:nvPr>
            <p:ph type="title" idx="4294967295"/>
          </p:nvPr>
        </p:nvSpPr>
        <p:spPr>
          <a:xfrm>
            <a:off x="0" y="4134679"/>
            <a:ext cx="5844209" cy="4611756"/>
          </a:xfrm>
          <a:prstGeom prst="rect">
            <a:avLst/>
          </a:prstGeom>
          <a:noFill/>
          <a:ln>
            <a:noFill/>
          </a:ln>
        </p:spPr>
        <p:txBody>
          <a:bodyPr spcFirstLastPara="1" vert="horz" wrap="square" lIns="243800" tIns="243800" rIns="243800" bIns="243800" rtlCol="0" anchor="t" anchorCtr="0">
            <a:noAutofit/>
          </a:bodyPr>
          <a:lstStyle/>
          <a:p>
            <a:pPr algn="ctr">
              <a:spcBef>
                <a:spcPts val="0"/>
              </a:spcBef>
              <a:buSzPts val="2800"/>
            </a:pPr>
            <a:r>
              <a:rPr lang="en-GB" sz="6000"/>
              <a:t>Teaching Effectiveness Framework </a:t>
            </a:r>
            <a:br>
              <a:rPr lang="en-GB" sz="6000"/>
            </a:br>
            <a:r>
              <a:rPr lang="en-GB" sz="6000"/>
              <a:t>at a Glance</a:t>
            </a:r>
            <a:endParaRPr sz="6000"/>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2"/>
          <p:cNvSpPr txBox="1">
            <a:spLocks noGrp="1"/>
          </p:cNvSpPr>
          <p:nvPr>
            <p:ph type="title"/>
          </p:nvPr>
        </p:nvSpPr>
        <p:spPr>
          <a:xfrm>
            <a:off x="706724" y="11743593"/>
            <a:ext cx="22973728" cy="1333959"/>
          </a:xfrm>
        </p:spPr>
        <p:txBody>
          <a:bodyPr spcFirstLastPara="1" vert="horz" wrap="square" lIns="243800" tIns="243800" rIns="243800" bIns="243800" rtlCol="0" anchor="t" anchorCtr="0">
            <a:normAutofit fontScale="90000"/>
          </a:bodyPr>
          <a:lstStyle/>
          <a:p>
            <a:pPr>
              <a:lnSpc>
                <a:spcPct val="90000"/>
              </a:lnSpc>
            </a:pPr>
            <a:r>
              <a:rPr lang="en-GB" sz="6600"/>
              <a:t>Let’s Practice…</a:t>
            </a:r>
          </a:p>
        </p:txBody>
      </p:sp>
      <p:sp>
        <p:nvSpPr>
          <p:cNvPr id="3" name="Picture Placeholder 2">
            <a:extLst>
              <a:ext uri="{FF2B5EF4-FFF2-40B4-BE49-F238E27FC236}">
                <a16:creationId xmlns:a16="http://schemas.microsoft.com/office/drawing/2014/main" id="{D0E98F95-864F-053D-0C85-CC647884C1E1}"/>
              </a:ext>
            </a:extLst>
          </p:cNvPr>
          <p:cNvSpPr>
            <a:spLocks/>
          </p:cNvSpPr>
          <p:nvPr/>
        </p:nvSpPr>
        <p:spPr>
          <a:xfrm>
            <a:off x="17292360" y="1064128"/>
            <a:ext cx="7102476" cy="4250961"/>
          </a:xfrm>
          <a:prstGeom prst="rect">
            <a:avLst/>
          </a:prstGeom>
        </p:spPr>
        <p:txBody>
          <a:bodyPr/>
          <a:lstStyle/>
          <a:p>
            <a:endParaRPr lang="en-US"/>
          </a:p>
        </p:txBody>
      </p:sp>
      <p:sp>
        <p:nvSpPr>
          <p:cNvPr id="4" name="Picture Placeholder 3">
            <a:extLst>
              <a:ext uri="{FF2B5EF4-FFF2-40B4-BE49-F238E27FC236}">
                <a16:creationId xmlns:a16="http://schemas.microsoft.com/office/drawing/2014/main" id="{504E6538-1F27-6FA3-652B-D702F9CA2A4B}"/>
              </a:ext>
            </a:extLst>
          </p:cNvPr>
          <p:cNvSpPr>
            <a:spLocks/>
          </p:cNvSpPr>
          <p:nvPr/>
        </p:nvSpPr>
        <p:spPr>
          <a:xfrm>
            <a:off x="17292360" y="5315089"/>
            <a:ext cx="7102476" cy="6243638"/>
          </a:xfrm>
          <a:prstGeom prst="rect">
            <a:avLst/>
          </a:prstGeom>
        </p:spPr>
        <p:txBody>
          <a:bodyPr/>
          <a:lstStyle/>
          <a:p>
            <a:endParaRPr lang="en-US"/>
          </a:p>
        </p:txBody>
      </p:sp>
      <p:sp>
        <p:nvSpPr>
          <p:cNvPr id="355" name="Google Shape;355;p12"/>
          <p:cNvSpPr txBox="1"/>
          <p:nvPr/>
        </p:nvSpPr>
        <p:spPr>
          <a:xfrm>
            <a:off x="8535987" y="6248401"/>
            <a:ext cx="7315200" cy="820567"/>
          </a:xfrm>
          <a:prstGeom prst="rect">
            <a:avLst/>
          </a:prstGeom>
          <a:noFill/>
          <a:ln>
            <a:noFill/>
          </a:ln>
        </p:spPr>
        <p:txBody>
          <a:bodyPr spcFirstLastPara="1" wrap="square" lIns="243800" tIns="121867" rIns="243800" bIns="121867" anchor="t" anchorCtr="0">
            <a:spAutoFit/>
          </a:bodyPr>
          <a:lstStyle/>
          <a:p>
            <a:endParaRPr sz="3733">
              <a:solidFill>
                <a:srgbClr val="000000"/>
              </a:solidFill>
              <a:latin typeface="Arial"/>
              <a:ea typeface="Arial"/>
              <a:cs typeface="Arial"/>
              <a:sym typeface="Arial"/>
            </a:endParaRPr>
          </a:p>
        </p:txBody>
      </p:sp>
      <p:sp>
        <p:nvSpPr>
          <p:cNvPr id="354" name="Google Shape;354;p12"/>
          <p:cNvSpPr txBox="1"/>
          <p:nvPr/>
        </p:nvSpPr>
        <p:spPr>
          <a:xfrm>
            <a:off x="13258341" y="5015544"/>
            <a:ext cx="10621873" cy="6842728"/>
          </a:xfrm>
          <a:prstGeom prst="rect">
            <a:avLst/>
          </a:prstGeom>
          <a:noFill/>
          <a:ln>
            <a:noFill/>
          </a:ln>
        </p:spPr>
        <p:txBody>
          <a:bodyPr spcFirstLastPara="1" wrap="square" lIns="243800" tIns="121867" rIns="243800" bIns="121867" anchor="t" anchorCtr="0">
            <a:spAutoFit/>
          </a:bodyPr>
          <a:lstStyle/>
          <a:p>
            <a:pPr algn="ctr" defTabSz="1132487">
              <a:spcAft>
                <a:spcPts val="600"/>
              </a:spcAft>
            </a:pPr>
            <a:br>
              <a:rPr lang="en-GB" sz="4704" kern="1200">
                <a:solidFill>
                  <a:srgbClr val="000000"/>
                </a:solidFill>
                <a:latin typeface="Arial"/>
                <a:ea typeface="+mn-ea"/>
                <a:cs typeface="Arial"/>
                <a:sym typeface="Arial"/>
              </a:rPr>
            </a:br>
            <a:br>
              <a:rPr lang="en-GB" sz="4704" kern="1200">
                <a:solidFill>
                  <a:srgbClr val="000000"/>
                </a:solidFill>
                <a:latin typeface="Arial"/>
                <a:ea typeface="+mn-ea"/>
                <a:cs typeface="Arial"/>
                <a:sym typeface="Arial"/>
              </a:rPr>
            </a:br>
            <a:br>
              <a:rPr lang="en-GB" sz="4704" kern="1200">
                <a:solidFill>
                  <a:srgbClr val="000000"/>
                </a:solidFill>
                <a:latin typeface="Arial"/>
                <a:ea typeface="+mn-ea"/>
                <a:cs typeface="Arial"/>
                <a:sym typeface="Arial"/>
              </a:rPr>
            </a:br>
            <a:br>
              <a:rPr lang="en-GB" sz="4704" kern="1200">
                <a:solidFill>
                  <a:srgbClr val="000000"/>
                </a:solidFill>
                <a:latin typeface="Arial"/>
                <a:ea typeface="+mn-ea"/>
                <a:cs typeface="Arial"/>
                <a:sym typeface="Arial"/>
              </a:rPr>
            </a:br>
            <a:r>
              <a:rPr lang="en-GB" sz="4400">
                <a:solidFill>
                  <a:srgbClr val="000000"/>
                </a:solidFill>
                <a:latin typeface="Open Sans"/>
                <a:ea typeface="Open Sans"/>
                <a:cs typeface="Open Sans"/>
                <a:sym typeface="Open Sans"/>
              </a:rPr>
              <a:t>I</a:t>
            </a:r>
            <a:r>
              <a:rPr lang="en-GB" sz="4400" kern="1200">
                <a:solidFill>
                  <a:srgbClr val="000000"/>
                </a:solidFill>
                <a:latin typeface="Open Sans"/>
                <a:ea typeface="Open Sans"/>
                <a:cs typeface="Open Sans"/>
                <a:sym typeface="Open Sans"/>
              </a:rPr>
              <a:t>ntroductory Biology for non-majors</a:t>
            </a:r>
          </a:p>
          <a:p>
            <a:pPr algn="ctr" defTabSz="1132487">
              <a:spcAft>
                <a:spcPts val="600"/>
              </a:spcAft>
            </a:pPr>
            <a:r>
              <a:rPr lang="en-GB" sz="4400" i="1">
                <a:solidFill>
                  <a:srgbClr val="000000"/>
                </a:solidFill>
                <a:latin typeface="Open Sans"/>
                <a:ea typeface="Open Sans"/>
                <a:cs typeface="Open Sans"/>
                <a:sym typeface="Open Sans"/>
              </a:rPr>
              <a:t>Genes &amp; alleles</a:t>
            </a:r>
            <a:endParaRPr lang="en-GB" sz="4400" i="1" kern="1200">
              <a:solidFill>
                <a:srgbClr val="000000"/>
              </a:solidFill>
              <a:latin typeface="Arial"/>
              <a:cs typeface="Arial"/>
              <a:sym typeface="Arial"/>
            </a:endParaRPr>
          </a:p>
          <a:p>
            <a:pPr algn="ctr" defTabSz="1132487">
              <a:spcAft>
                <a:spcPts val="600"/>
              </a:spcAft>
            </a:pPr>
            <a:br>
              <a:rPr lang="en-GB" sz="4400" kern="1200">
                <a:solidFill>
                  <a:srgbClr val="000000"/>
                </a:solidFill>
                <a:latin typeface="Arial"/>
                <a:ea typeface="+mn-ea"/>
                <a:cs typeface="Arial"/>
                <a:sym typeface="Arial"/>
              </a:rPr>
            </a:br>
            <a:r>
              <a:rPr lang="en-GB" sz="4400" kern="1200">
                <a:solidFill>
                  <a:srgbClr val="000000"/>
                </a:solidFill>
                <a:latin typeface="Open Sans"/>
                <a:ea typeface="Open Sans"/>
                <a:cs typeface="Open Sans"/>
                <a:sym typeface="Open Sans"/>
              </a:rPr>
              <a:t>Instructional Strategies</a:t>
            </a:r>
            <a:br>
              <a:rPr lang="en-GB" sz="4704" kern="1200">
                <a:solidFill>
                  <a:srgbClr val="000000"/>
                </a:solidFill>
                <a:latin typeface="Arial"/>
                <a:ea typeface="+mn-ea"/>
                <a:cs typeface="Arial"/>
                <a:sym typeface="Arial"/>
              </a:rPr>
            </a:br>
            <a:endParaRPr lang="en-GB" sz="3733">
              <a:solidFill>
                <a:srgbClr val="000000"/>
              </a:solidFill>
              <a:latin typeface="Arial"/>
              <a:ea typeface="Arial"/>
              <a:cs typeface="Arial"/>
              <a:sym typeface="Arial"/>
            </a:endParaRPr>
          </a:p>
        </p:txBody>
      </p:sp>
      <p:sp>
        <p:nvSpPr>
          <p:cNvPr id="356" name="Google Shape;356;p12"/>
          <p:cNvSpPr txBox="1"/>
          <p:nvPr/>
        </p:nvSpPr>
        <p:spPr>
          <a:xfrm>
            <a:off x="4654361" y="2098925"/>
            <a:ext cx="15389069" cy="1046974"/>
          </a:xfrm>
          <a:prstGeom prst="rect">
            <a:avLst/>
          </a:prstGeom>
          <a:noFill/>
          <a:ln>
            <a:noFill/>
          </a:ln>
        </p:spPr>
        <p:txBody>
          <a:bodyPr spcFirstLastPara="1" wrap="square" lIns="243800" tIns="121867" rIns="243800" bIns="121867" anchor="t" anchorCtr="0">
            <a:spAutoFit/>
          </a:bodyPr>
          <a:lstStyle/>
          <a:p>
            <a:pPr defTabSz="1132487">
              <a:spcAft>
                <a:spcPts val="600"/>
              </a:spcAft>
            </a:pPr>
            <a:r>
              <a:rPr lang="en-GB" sz="4704" kern="1200">
                <a:solidFill>
                  <a:srgbClr val="000000"/>
                </a:solidFill>
                <a:latin typeface="Arial"/>
                <a:ea typeface="+mn-ea"/>
                <a:cs typeface="Arial"/>
                <a:sym typeface="Arial"/>
              </a:rPr>
              <a:t> </a:t>
            </a:r>
            <a:endParaRPr lang="en-GB" sz="3733">
              <a:solidFill>
                <a:srgbClr val="000000"/>
              </a:solidFill>
              <a:latin typeface="Arial"/>
              <a:ea typeface="Arial"/>
              <a:cs typeface="Arial"/>
              <a:sym typeface="Arial"/>
            </a:endParaRPr>
          </a:p>
        </p:txBody>
      </p:sp>
      <p:sp>
        <p:nvSpPr>
          <p:cNvPr id="357" name="Google Shape;357;p12"/>
          <p:cNvSpPr txBox="1"/>
          <p:nvPr/>
        </p:nvSpPr>
        <p:spPr>
          <a:xfrm>
            <a:off x="706723" y="7898903"/>
            <a:ext cx="11215646" cy="3185380"/>
          </a:xfrm>
          <a:prstGeom prst="rect">
            <a:avLst/>
          </a:prstGeom>
          <a:noFill/>
          <a:ln>
            <a:noFill/>
          </a:ln>
        </p:spPr>
        <p:txBody>
          <a:bodyPr spcFirstLastPara="1" wrap="square" lIns="243800" tIns="121867" rIns="243800" bIns="121867" anchor="t" anchorCtr="0">
            <a:spAutoFit/>
          </a:bodyPr>
          <a:lstStyle/>
          <a:p>
            <a:pPr algn="ctr" defTabSz="1132487">
              <a:spcAft>
                <a:spcPts val="600"/>
              </a:spcAft>
            </a:pPr>
            <a:r>
              <a:rPr lang="en-GB" sz="4400" kern="1200">
                <a:solidFill>
                  <a:srgbClr val="000000"/>
                </a:solidFill>
                <a:latin typeface="Open Sans"/>
                <a:ea typeface="Open Sans"/>
                <a:cs typeface="Open Sans"/>
                <a:sym typeface="Open Sans"/>
              </a:rPr>
              <a:t>Introductory Biology for non-majors​</a:t>
            </a:r>
          </a:p>
          <a:p>
            <a:pPr algn="ctr" defTabSz="1132487">
              <a:spcAft>
                <a:spcPts val="600"/>
              </a:spcAft>
            </a:pPr>
            <a:r>
              <a:rPr lang="en-GB" sz="4400" i="1">
                <a:solidFill>
                  <a:srgbClr val="000000"/>
                </a:solidFill>
                <a:latin typeface="Open Sans"/>
                <a:ea typeface="Open Sans"/>
                <a:cs typeface="Open Sans"/>
                <a:sym typeface="Open Sans"/>
              </a:rPr>
              <a:t>The immune system &amp; HIV</a:t>
            </a:r>
            <a:endParaRPr lang="en-GB" sz="4400" i="1" kern="1200">
              <a:solidFill>
                <a:srgbClr val="000000"/>
              </a:solidFill>
              <a:latin typeface="Arial"/>
              <a:cs typeface="Arial"/>
              <a:sym typeface="Arial"/>
            </a:endParaRPr>
          </a:p>
          <a:p>
            <a:pPr algn="ctr" defTabSz="1132487">
              <a:spcAft>
                <a:spcPts val="600"/>
              </a:spcAft>
            </a:pPr>
            <a:br>
              <a:rPr lang="en-GB" sz="4400" kern="1200">
                <a:solidFill>
                  <a:srgbClr val="000000"/>
                </a:solidFill>
                <a:latin typeface="Open Sans"/>
                <a:ea typeface="Open Sans"/>
                <a:cs typeface="Open Sans"/>
                <a:sym typeface="Open Sans"/>
              </a:rPr>
            </a:br>
            <a:r>
              <a:rPr lang="en-GB" sz="4400" kern="1200">
                <a:solidFill>
                  <a:srgbClr val="000000"/>
                </a:solidFill>
                <a:latin typeface="Open Sans"/>
                <a:ea typeface="Open Sans"/>
                <a:cs typeface="Open Sans"/>
                <a:sym typeface="Open Sans"/>
              </a:rPr>
              <a:t>Classroom Climate</a:t>
            </a:r>
            <a:endParaRPr lang="en-GB" sz="4400">
              <a:solidFill>
                <a:srgbClr val="000000"/>
              </a:solidFill>
              <a:latin typeface="Arial"/>
              <a:ea typeface="Arial"/>
              <a:cs typeface="Arial"/>
              <a:sym typeface="Arial"/>
            </a:endParaRPr>
          </a:p>
        </p:txBody>
      </p:sp>
      <p:pic>
        <p:nvPicPr>
          <p:cNvPr id="358" name="Google Shape;358;p12" title="REALISE Videos 5">
            <a:hlinkClick r:id="rId3"/>
          </p:cNvPr>
          <p:cNvPicPr preferRelativeResize="0"/>
          <p:nvPr/>
        </p:nvPicPr>
        <p:blipFill>
          <a:blip r:embed="rId4">
            <a:alphaModFix/>
          </a:blip>
          <a:stretch>
            <a:fillRect/>
          </a:stretch>
        </p:blipFill>
        <p:spPr>
          <a:xfrm>
            <a:off x="13868450" y="460102"/>
            <a:ext cx="9543864" cy="7157900"/>
          </a:xfrm>
          <a:prstGeom prst="rect">
            <a:avLst/>
          </a:prstGeom>
          <a:noFill/>
          <a:ln>
            <a:noFill/>
          </a:ln>
        </p:spPr>
      </p:pic>
      <p:pic>
        <p:nvPicPr>
          <p:cNvPr id="359" name="Google Shape;359;p12" title="REALISE Videos 4">
            <a:hlinkClick r:id="rId5"/>
          </p:cNvPr>
          <p:cNvPicPr preferRelativeResize="0"/>
          <p:nvPr/>
        </p:nvPicPr>
        <p:blipFill>
          <a:blip r:embed="rId6">
            <a:alphaModFix/>
          </a:blip>
          <a:stretch>
            <a:fillRect/>
          </a:stretch>
        </p:blipFill>
        <p:spPr>
          <a:xfrm>
            <a:off x="1584970" y="460102"/>
            <a:ext cx="9543864" cy="7157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B9DBEA-4F7C-23D9-9E0C-D366B94E33CB}"/>
              </a:ext>
            </a:extLst>
          </p:cNvPr>
          <p:cNvSpPr>
            <a:spLocks noGrp="1"/>
          </p:cNvSpPr>
          <p:nvPr>
            <p:ph type="title"/>
          </p:nvPr>
        </p:nvSpPr>
        <p:spPr>
          <a:xfrm>
            <a:off x="1255269" y="2606037"/>
            <a:ext cx="21876635" cy="1538883"/>
          </a:xfrm>
        </p:spPr>
        <p:txBody>
          <a:bodyPr/>
          <a:lstStyle/>
          <a:p>
            <a:r>
              <a:rPr lang="en-US"/>
              <a:t>Next Steps</a:t>
            </a:r>
          </a:p>
        </p:txBody>
      </p:sp>
      <p:graphicFrame>
        <p:nvGraphicFramePr>
          <p:cNvPr id="3" name="Content Placeholder 2">
            <a:extLst>
              <a:ext uri="{FF2B5EF4-FFF2-40B4-BE49-F238E27FC236}">
                <a16:creationId xmlns:a16="http://schemas.microsoft.com/office/drawing/2014/main" id="{6C65B0C4-9AA9-33E1-F826-AFC8FD7FB78E}"/>
              </a:ext>
            </a:extLst>
          </p:cNvPr>
          <p:cNvGraphicFramePr>
            <a:graphicFrameLocks noGrp="1"/>
          </p:cNvGraphicFramePr>
          <p:nvPr>
            <p:ph idx="1"/>
            <p:extLst>
              <p:ext uri="{D42A27DB-BD31-4B8C-83A1-F6EECF244321}">
                <p14:modId xmlns:p14="http://schemas.microsoft.com/office/powerpoint/2010/main" val="2832588843"/>
              </p:ext>
            </p:extLst>
          </p:nvPr>
        </p:nvGraphicFramePr>
        <p:xfrm>
          <a:off x="1255269" y="4245378"/>
          <a:ext cx="21876635" cy="7636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40479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
          <p:cNvSpPr txBox="1">
            <a:spLocks noGrp="1"/>
          </p:cNvSpPr>
          <p:nvPr>
            <p:ph type="title" idx="4294967295"/>
          </p:nvPr>
        </p:nvSpPr>
        <p:spPr>
          <a:xfrm>
            <a:off x="520100" y="898511"/>
            <a:ext cx="20391830" cy="2520122"/>
          </a:xfrm>
          <a:prstGeom prst="rect">
            <a:avLst/>
          </a:prstGeom>
          <a:noFill/>
          <a:ln>
            <a:noFill/>
          </a:ln>
        </p:spPr>
        <p:txBody>
          <a:bodyPr spcFirstLastPara="1" vert="horz" wrap="square" lIns="243800" tIns="243800" rIns="243800" bIns="243800" rtlCol="0" anchor="t" anchorCtr="0">
            <a:noAutofit/>
          </a:bodyPr>
          <a:lstStyle/>
          <a:p>
            <a:pPr>
              <a:spcBef>
                <a:spcPts val="0"/>
              </a:spcBef>
              <a:buSzPts val="2800"/>
            </a:pPr>
            <a:r>
              <a:rPr lang="en-GB" i="1"/>
              <a:t>Our</a:t>
            </a:r>
            <a:r>
              <a:rPr lang="en-GB"/>
              <a:t> Community Agreement…</a:t>
            </a:r>
            <a:endParaRPr/>
          </a:p>
        </p:txBody>
      </p:sp>
      <p:sp>
        <p:nvSpPr>
          <p:cNvPr id="202" name="Google Shape;202;p5"/>
          <p:cNvSpPr txBox="1">
            <a:spLocks noGrp="1"/>
          </p:cNvSpPr>
          <p:nvPr>
            <p:ph type="body" idx="4294967295"/>
          </p:nvPr>
        </p:nvSpPr>
        <p:spPr>
          <a:xfrm>
            <a:off x="361072" y="2579140"/>
            <a:ext cx="23135032" cy="9164093"/>
          </a:xfrm>
          <a:prstGeom prst="rect">
            <a:avLst/>
          </a:prstGeom>
          <a:noFill/>
          <a:ln>
            <a:noFill/>
          </a:ln>
        </p:spPr>
        <p:txBody>
          <a:bodyPr spcFirstLastPara="1" vert="horz" wrap="square" lIns="243800" tIns="243800" rIns="243800" bIns="243800" rtlCol="0" anchor="t" anchorCtr="0">
            <a:noAutofit/>
          </a:bodyPr>
          <a:lstStyle/>
          <a:p>
            <a:pPr marL="389472" indent="0">
              <a:lnSpc>
                <a:spcPct val="115000"/>
              </a:lnSpc>
              <a:spcBef>
                <a:spcPts val="0"/>
              </a:spcBef>
              <a:spcAft>
                <a:spcPts val="0"/>
              </a:spcAft>
              <a:buSzPts val="1300"/>
              <a:buNone/>
            </a:pPr>
            <a:r>
              <a:rPr lang="en-GB" sz="4400">
                <a:solidFill>
                  <a:schemeClr val="dk2"/>
                </a:solidFill>
              </a:rPr>
              <a:t>In order to create a safe space for us to practice teaching and feel supported while doing so,  we agree to the following ground rules for the duration of our work together:</a:t>
            </a:r>
            <a:br>
              <a:rPr lang="en-GB" sz="4400">
                <a:solidFill>
                  <a:schemeClr val="dk2"/>
                </a:solidFill>
              </a:rPr>
            </a:br>
            <a:endParaRPr lang="en-GB" sz="4400">
              <a:solidFill>
                <a:schemeClr val="dk2"/>
              </a:solidFill>
            </a:endParaRPr>
          </a:p>
          <a:p>
            <a:pPr marL="846672" indent="-457200">
              <a:lnSpc>
                <a:spcPct val="115000"/>
              </a:lnSpc>
              <a:spcBef>
                <a:spcPts val="0"/>
              </a:spcBef>
              <a:spcAft>
                <a:spcPts val="1200"/>
              </a:spcAft>
              <a:buSzPct val="100000"/>
            </a:pPr>
            <a:r>
              <a:rPr lang="en-GB" sz="4800">
                <a:solidFill>
                  <a:schemeClr val="dk2"/>
                </a:solidFill>
              </a:rPr>
              <a:t>Maintain confidentiality </a:t>
            </a:r>
          </a:p>
          <a:p>
            <a:pPr marL="846672" indent="-457200">
              <a:lnSpc>
                <a:spcPct val="115000"/>
              </a:lnSpc>
              <a:spcBef>
                <a:spcPts val="0"/>
              </a:spcBef>
              <a:spcAft>
                <a:spcPts val="1200"/>
              </a:spcAft>
              <a:buSzPct val="100000"/>
            </a:pPr>
            <a:r>
              <a:rPr lang="en-GB" sz="4800">
                <a:solidFill>
                  <a:schemeClr val="dk2"/>
                </a:solidFill>
              </a:rPr>
              <a:t>Be kind to myself </a:t>
            </a:r>
          </a:p>
          <a:p>
            <a:pPr marL="846672" indent="-457200">
              <a:lnSpc>
                <a:spcPct val="115000"/>
              </a:lnSpc>
              <a:spcBef>
                <a:spcPts val="0"/>
              </a:spcBef>
              <a:spcAft>
                <a:spcPts val="1200"/>
              </a:spcAft>
              <a:buSzPct val="100000"/>
            </a:pPr>
            <a:r>
              <a:rPr lang="en-GB" sz="4800">
                <a:solidFill>
                  <a:schemeClr val="dk2"/>
                </a:solidFill>
              </a:rPr>
              <a:t>Provide feedback that is meaningful and clear </a:t>
            </a:r>
          </a:p>
          <a:p>
            <a:pPr marL="846672" indent="-457200">
              <a:lnSpc>
                <a:spcPct val="115000"/>
              </a:lnSpc>
              <a:spcBef>
                <a:spcPts val="0"/>
              </a:spcBef>
              <a:spcAft>
                <a:spcPts val="1200"/>
              </a:spcAft>
              <a:buSzPct val="100000"/>
            </a:pPr>
            <a:r>
              <a:rPr lang="en-GB" sz="4800">
                <a:solidFill>
                  <a:schemeClr val="dk2"/>
                </a:solidFill>
              </a:rPr>
              <a:t>Respect each other’s time by meeting deadlines and commitments </a:t>
            </a:r>
          </a:p>
          <a:p>
            <a:pPr marL="846672" indent="-457200">
              <a:lnSpc>
                <a:spcPct val="115000"/>
              </a:lnSpc>
              <a:spcBef>
                <a:spcPts val="0"/>
              </a:spcBef>
              <a:spcAft>
                <a:spcPts val="1200"/>
              </a:spcAft>
              <a:buSzPct val="100000"/>
            </a:pPr>
            <a:r>
              <a:rPr lang="en-GB" sz="4800">
                <a:solidFill>
                  <a:schemeClr val="dk2"/>
                </a:solidFill>
              </a:rPr>
              <a:t>Keep an open mind about approaches to teaching and help each other become the best version of ourselves </a:t>
            </a:r>
            <a:endParaRPr sz="3600">
              <a:solidFill>
                <a:schemeClr val="dk2"/>
              </a:solidFill>
            </a:endParaRPr>
          </a:p>
        </p:txBody>
      </p:sp>
    </p:spTree>
    <p:extLst>
      <p:ext uri="{BB962C8B-B14F-4D97-AF65-F5344CB8AC3E}">
        <p14:creationId xmlns:p14="http://schemas.microsoft.com/office/powerpoint/2010/main" val="17235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9898" y="952895"/>
            <a:ext cx="13707277" cy="2893100"/>
          </a:xfrm>
        </p:spPr>
        <p:txBody>
          <a:bodyPr/>
          <a:lstStyle/>
          <a:p>
            <a:r>
              <a:rPr lang="en-US"/>
              <a:t>Unexpected Outcomes of the Program</a:t>
            </a:r>
          </a:p>
        </p:txBody>
      </p:sp>
      <p:sp>
        <p:nvSpPr>
          <p:cNvPr id="3" name="Text Placeholder 2">
            <a:extLst>
              <a:ext uri="{FF2B5EF4-FFF2-40B4-BE49-F238E27FC236}">
                <a16:creationId xmlns:a16="http://schemas.microsoft.com/office/drawing/2014/main" id="{A9757F8F-3FB8-27E6-E098-733DA9D070AB}"/>
              </a:ext>
            </a:extLst>
          </p:cNvPr>
          <p:cNvSpPr>
            <a:spLocks noGrp="1"/>
          </p:cNvSpPr>
          <p:nvPr>
            <p:ph type="body" sz="quarter" idx="10"/>
          </p:nvPr>
        </p:nvSpPr>
        <p:spPr>
          <a:xfrm>
            <a:off x="10679898" y="3845995"/>
            <a:ext cx="12781375" cy="6321731"/>
          </a:xfrm>
        </p:spPr>
        <p:txBody>
          <a:bodyPr/>
          <a:lstStyle/>
          <a:p>
            <a:pPr marL="571500" indent="-571500">
              <a:buFont typeface="Arial" panose="020B0604020202020204" pitchFamily="34" charset="0"/>
              <a:buChar char="•"/>
            </a:pPr>
            <a:r>
              <a:rPr lang="en-US" sz="3600">
                <a:solidFill>
                  <a:srgbClr val="000000"/>
                </a:solidFill>
              </a:rPr>
              <a:t>Departments use program materials and run their own squares</a:t>
            </a:r>
          </a:p>
          <a:p>
            <a:pPr marL="571500" indent="-571500">
              <a:buFont typeface="Arial" panose="020B0604020202020204" pitchFamily="34" charset="0"/>
              <a:buChar char="•"/>
            </a:pPr>
            <a:r>
              <a:rPr lang="en-US" sz="3600">
                <a:solidFill>
                  <a:srgbClr val="000000"/>
                </a:solidFill>
              </a:rPr>
              <a:t>Colleagues ask each other to conduct observations and write letters of recommendation outside of the program</a:t>
            </a:r>
          </a:p>
          <a:p>
            <a:pPr marL="571500" indent="-571500">
              <a:buFont typeface="Arial" panose="020B0604020202020204" pitchFamily="34" charset="0"/>
              <a:buChar char="•"/>
            </a:pPr>
            <a:r>
              <a:rPr lang="en-US" sz="3600">
                <a:solidFill>
                  <a:srgbClr val="000000"/>
                </a:solidFill>
              </a:rPr>
              <a:t>Continued informal meetings and long-term friendships</a:t>
            </a:r>
          </a:p>
          <a:p>
            <a:pPr marL="571500" indent="-571500">
              <a:buFont typeface="Arial" panose="020B0604020202020204" pitchFamily="34" charset="0"/>
              <a:buChar char="•"/>
            </a:pPr>
            <a:r>
              <a:rPr lang="en-US" sz="3600">
                <a:solidFill>
                  <a:srgbClr val="000000"/>
                </a:solidFill>
              </a:rPr>
              <a:t>A job</a:t>
            </a:r>
          </a:p>
        </p:txBody>
      </p:sp>
      <p:sp>
        <p:nvSpPr>
          <p:cNvPr id="5" name="TextBox 4">
            <a:extLst>
              <a:ext uri="{FF2B5EF4-FFF2-40B4-BE49-F238E27FC236}">
                <a16:creationId xmlns:a16="http://schemas.microsoft.com/office/drawing/2014/main" id="{6C0785CE-6BF8-282E-2106-B54AF8EABB97}"/>
              </a:ext>
            </a:extLst>
          </p:cNvPr>
          <p:cNvSpPr txBox="1"/>
          <p:nvPr/>
        </p:nvSpPr>
        <p:spPr>
          <a:xfrm>
            <a:off x="14493119" y="9032444"/>
            <a:ext cx="9431105" cy="4332725"/>
          </a:xfrm>
          <a:prstGeom prst="rect">
            <a:avLst/>
          </a:prstGeom>
          <a:solidFill>
            <a:schemeClr val="bg2">
              <a:lumMod val="60000"/>
              <a:lumOff val="40000"/>
            </a:schemeClr>
          </a:solidFill>
        </p:spPr>
        <p:txBody>
          <a:bodyPr wrap="square">
            <a:spAutoFit/>
          </a:bodyPr>
          <a:lstStyle/>
          <a:p>
            <a:pPr algn="ctr" defTabSz="1234609">
              <a:lnSpc>
                <a:spcPct val="120000"/>
              </a:lnSpc>
              <a:spcBef>
                <a:spcPts val="1059"/>
              </a:spcBef>
              <a:spcAft>
                <a:spcPts val="1059"/>
              </a:spcAft>
            </a:pPr>
            <a:r>
              <a:rPr lang="en-US" sz="3300">
                <a:solidFill>
                  <a:schemeClr val="tx1">
                    <a:lumMod val="50000"/>
                  </a:schemeClr>
                </a:solidFill>
                <a:latin typeface="Poppins" pitchFamily="2" charset="77"/>
                <a:cs typeface="Poppins" pitchFamily="2" charset="77"/>
              </a:rPr>
              <a:t>Thanks so much for this fantastic experience. I learned a lot that has already benefited me and my students. After a year or two of absorbing/implementing this material and pursuing complementary professional development opportunities, I'd love to do it again!</a:t>
            </a:r>
          </a:p>
        </p:txBody>
      </p:sp>
    </p:spTree>
    <p:extLst>
      <p:ext uri="{BB962C8B-B14F-4D97-AF65-F5344CB8AC3E}">
        <p14:creationId xmlns:p14="http://schemas.microsoft.com/office/powerpoint/2010/main" val="228844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F2DFD0-4F97-D9FD-47C5-5591C544A0F9}"/>
              </a:ext>
            </a:extLst>
          </p:cNvPr>
          <p:cNvSpPr>
            <a:spLocks noGrp="1"/>
          </p:cNvSpPr>
          <p:nvPr>
            <p:ph type="title"/>
          </p:nvPr>
        </p:nvSpPr>
        <p:spPr/>
        <p:txBody>
          <a:bodyPr/>
          <a:lstStyle/>
          <a:p>
            <a:r>
              <a:rPr lang="en-US"/>
              <a:t>Thank you!</a:t>
            </a:r>
          </a:p>
        </p:txBody>
      </p:sp>
      <p:sp>
        <p:nvSpPr>
          <p:cNvPr id="7" name="Text Placeholder 6">
            <a:extLst>
              <a:ext uri="{FF2B5EF4-FFF2-40B4-BE49-F238E27FC236}">
                <a16:creationId xmlns:a16="http://schemas.microsoft.com/office/drawing/2014/main" id="{8E930BB7-86F7-58D8-9968-DF7BC5BE0E29}"/>
              </a:ext>
            </a:extLst>
          </p:cNvPr>
          <p:cNvSpPr>
            <a:spLocks noGrp="1"/>
          </p:cNvSpPr>
          <p:nvPr>
            <p:ph type="body" sz="quarter" idx="12"/>
          </p:nvPr>
        </p:nvSpPr>
        <p:spPr/>
        <p:txBody>
          <a:bodyPr/>
          <a:lstStyle/>
          <a:p>
            <a:r>
              <a:rPr lang="en-US" sz="3600" err="1"/>
              <a:t>Tonya.Buchan@ColoState.Edu</a:t>
            </a:r>
            <a:endParaRPr lang="en-US" sz="3600"/>
          </a:p>
          <a:p>
            <a:r>
              <a:rPr lang="en-US" sz="3600" err="1"/>
              <a:t>Jennifer.Todd@Colostate.Edu</a:t>
            </a:r>
            <a:endParaRPr lang="en-US" sz="3600"/>
          </a:p>
        </p:txBody>
      </p:sp>
      <p:pic>
        <p:nvPicPr>
          <p:cNvPr id="3" name="Picture 2" descr="QR code for Teaching Squares webpage.">
            <a:extLst>
              <a:ext uri="{FF2B5EF4-FFF2-40B4-BE49-F238E27FC236}">
                <a16:creationId xmlns:a16="http://schemas.microsoft.com/office/drawing/2014/main" id="{B193B439-E5A6-643E-8B66-203B0C64D465}"/>
              </a:ext>
            </a:extLst>
          </p:cNvPr>
          <p:cNvPicPr>
            <a:picLocks noChangeAspect="1"/>
          </p:cNvPicPr>
          <p:nvPr/>
        </p:nvPicPr>
        <p:blipFill>
          <a:blip r:embed="rId3"/>
          <a:stretch>
            <a:fillRect/>
          </a:stretch>
        </p:blipFill>
        <p:spPr>
          <a:xfrm>
            <a:off x="9995338" y="450377"/>
            <a:ext cx="5092262" cy="5092262"/>
          </a:xfrm>
          <a:prstGeom prst="rect">
            <a:avLst/>
          </a:prstGeom>
        </p:spPr>
      </p:pic>
    </p:spTree>
    <p:extLst>
      <p:ext uri="{BB962C8B-B14F-4D97-AF65-F5344CB8AC3E}">
        <p14:creationId xmlns:p14="http://schemas.microsoft.com/office/powerpoint/2010/main" val="21982175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CBDC53-2071-A0BD-7660-C80A0C60EAB1}"/>
              </a:ext>
            </a:extLst>
          </p:cNvPr>
          <p:cNvSpPr>
            <a:spLocks noGrp="1"/>
          </p:cNvSpPr>
          <p:nvPr>
            <p:ph type="title"/>
          </p:nvPr>
        </p:nvSpPr>
        <p:spPr>
          <a:xfrm>
            <a:off x="4933864" y="301040"/>
            <a:ext cx="18136812" cy="1538883"/>
          </a:xfrm>
        </p:spPr>
        <p:txBody>
          <a:bodyPr/>
          <a:lstStyle/>
          <a:p>
            <a:r>
              <a:rPr lang="en-US"/>
              <a:t>Resources</a:t>
            </a:r>
          </a:p>
        </p:txBody>
      </p:sp>
      <p:sp>
        <p:nvSpPr>
          <p:cNvPr id="6" name="Text Placeholder 5">
            <a:extLst>
              <a:ext uri="{FF2B5EF4-FFF2-40B4-BE49-F238E27FC236}">
                <a16:creationId xmlns:a16="http://schemas.microsoft.com/office/drawing/2014/main" id="{44054C90-A8B9-F77C-8E6A-C74DA4B809C6}"/>
              </a:ext>
            </a:extLst>
          </p:cNvPr>
          <p:cNvSpPr>
            <a:spLocks noGrp="1"/>
          </p:cNvSpPr>
          <p:nvPr>
            <p:ph type="body" sz="quarter" idx="10"/>
          </p:nvPr>
        </p:nvSpPr>
        <p:spPr>
          <a:xfrm>
            <a:off x="4933864" y="2135388"/>
            <a:ext cx="19192228" cy="10998908"/>
          </a:xfrm>
        </p:spPr>
        <p:txBody>
          <a:bodyPr/>
          <a:lstStyle/>
          <a:p>
            <a:pPr algn="l"/>
            <a:r>
              <a:rPr lang="en-US" sz="3200" b="0" i="0">
                <a:solidFill>
                  <a:srgbClr val="000000"/>
                </a:solidFill>
                <a:effectLst/>
              </a:rPr>
              <a:t>Berenson, C. </a:t>
            </a:r>
            <a:r>
              <a:rPr lang="en-US" sz="3200" b="0" i="1" u="sng">
                <a:solidFill>
                  <a:srgbClr val="000000"/>
                </a:solidFill>
                <a:effectLst/>
                <a:hlinkClick r:id="rId3">
                  <a:extLst>
                    <a:ext uri="{A12FA001-AC4F-418D-AE19-62706E023703}">
                      <ahyp:hlinkClr xmlns:ahyp="http://schemas.microsoft.com/office/drawing/2018/hyperlinkcolor" val="tx"/>
                    </a:ext>
                  </a:extLst>
                </a:hlinkClick>
              </a:rPr>
              <a:t>Teaching Squares: Observe and Reflect On Teaching and Learning</a:t>
            </a:r>
            <a:r>
              <a:rPr lang="en-US" sz="3200" b="0" i="1">
                <a:solidFill>
                  <a:srgbClr val="000000"/>
                </a:solidFill>
                <a:effectLst/>
              </a:rPr>
              <a:t>.</a:t>
            </a:r>
            <a:r>
              <a:rPr lang="en-US" sz="3200" b="0" i="0">
                <a:solidFill>
                  <a:srgbClr val="000000"/>
                </a:solidFill>
                <a:effectLst/>
              </a:rPr>
              <a:t> Calgary, AB: Taylor Institute for Teaching and Learning at the University of Calgary, June 2017.</a:t>
            </a:r>
          </a:p>
          <a:p>
            <a:pPr algn="l"/>
            <a:r>
              <a:rPr lang="en-US" sz="3200" b="0" i="0">
                <a:solidFill>
                  <a:srgbClr val="000000"/>
                </a:solidFill>
                <a:effectLst/>
              </a:rPr>
              <a:t>Colorado State University. Teaching Squares Program. </a:t>
            </a:r>
            <a:r>
              <a:rPr lang="en-US" sz="3200" b="0" i="0">
                <a:solidFill>
                  <a:srgbClr val="000000"/>
                </a:solidFill>
                <a:effectLst/>
                <a:hlinkClick r:id="rId4">
                  <a:extLst>
                    <a:ext uri="{A12FA001-AC4F-418D-AE19-62706E023703}">
                      <ahyp:hlinkClr xmlns:ahyp="http://schemas.microsoft.com/office/drawing/2018/hyperlinkcolor" val="tx"/>
                    </a:ext>
                  </a:extLst>
                </a:hlinkClick>
              </a:rPr>
              <a:t>https://tilt.colostate.edu/prodev/teaching-squares/</a:t>
            </a:r>
            <a:r>
              <a:rPr lang="en-US" sz="3200" b="0" i="0">
                <a:solidFill>
                  <a:srgbClr val="000000"/>
                </a:solidFill>
                <a:effectLst/>
              </a:rPr>
              <a:t> </a:t>
            </a:r>
          </a:p>
          <a:p>
            <a:pPr algn="l"/>
            <a:r>
              <a:rPr lang="en-US" sz="3200" b="0" i="0">
                <a:solidFill>
                  <a:srgbClr val="000000"/>
                </a:solidFill>
                <a:effectLst/>
              </a:rPr>
              <a:t>Durham College &amp; University of Ontario Institute of Technology. </a:t>
            </a:r>
            <a:r>
              <a:rPr lang="en-US" sz="3200" b="0" i="1" u="sng">
                <a:solidFill>
                  <a:srgbClr val="000000"/>
                </a:solidFill>
                <a:effectLst/>
                <a:hlinkClick r:id="rId5">
                  <a:extLst>
                    <a:ext uri="{A12FA001-AC4F-418D-AE19-62706E023703}">
                      <ahyp:hlinkClr xmlns:ahyp="http://schemas.microsoft.com/office/drawing/2018/hyperlinkcolor" val="tx"/>
                    </a:ext>
                  </a:extLst>
                </a:hlinkClick>
              </a:rPr>
              <a:t>Teaching Squares Handbook</a:t>
            </a:r>
            <a:r>
              <a:rPr lang="en-US" sz="3200" b="0" i="1">
                <a:solidFill>
                  <a:srgbClr val="000000"/>
                </a:solidFill>
                <a:effectLst/>
              </a:rPr>
              <a:t>. </a:t>
            </a:r>
            <a:endParaRPr lang="en-US" sz="3200" b="0" i="0">
              <a:solidFill>
                <a:srgbClr val="000000"/>
              </a:solidFill>
              <a:effectLst/>
            </a:endParaRPr>
          </a:p>
          <a:p>
            <a:pPr algn="l"/>
            <a:r>
              <a:rPr lang="en-US" sz="3200" b="0" i="0" err="1">
                <a:solidFill>
                  <a:srgbClr val="000000"/>
                </a:solidFill>
                <a:effectLst/>
              </a:rPr>
              <a:t>Haave</a:t>
            </a:r>
            <a:r>
              <a:rPr lang="en-US" sz="3200" b="0" i="0">
                <a:solidFill>
                  <a:srgbClr val="000000"/>
                </a:solidFill>
                <a:effectLst/>
              </a:rPr>
              <a:t>, N. (2014). </a:t>
            </a:r>
            <a:r>
              <a:rPr lang="en-US" sz="3200" b="0" i="1" u="sng">
                <a:solidFill>
                  <a:srgbClr val="000000"/>
                </a:solidFill>
                <a:effectLst/>
                <a:hlinkClick r:id="rId6">
                  <a:extLst>
                    <a:ext uri="{A12FA001-AC4F-418D-AE19-62706E023703}">
                      <ahyp:hlinkClr xmlns:ahyp="http://schemas.microsoft.com/office/drawing/2018/hyperlinkcolor" val="tx"/>
                    </a:ext>
                  </a:extLst>
                </a:hlinkClick>
              </a:rPr>
              <a:t>Teaching Squares: A Teaching Development Tool</a:t>
            </a:r>
            <a:r>
              <a:rPr lang="en-US" sz="3200" b="0" i="0">
                <a:solidFill>
                  <a:srgbClr val="000000"/>
                </a:solidFill>
                <a:effectLst/>
              </a:rPr>
              <a:t>. The Teaching Professor, 28(10).</a:t>
            </a:r>
          </a:p>
          <a:p>
            <a:pPr algn="l"/>
            <a:r>
              <a:rPr lang="en-US" sz="3200" b="0" i="0">
                <a:solidFill>
                  <a:srgbClr val="000000"/>
                </a:solidFill>
                <a:effectLst/>
              </a:rPr>
              <a:t>Kirker, M., </a:t>
            </a:r>
            <a:r>
              <a:rPr lang="en-US" sz="3200" b="0" i="0" err="1">
                <a:solidFill>
                  <a:srgbClr val="000000"/>
                </a:solidFill>
                <a:effectLst/>
              </a:rPr>
              <a:t>Oberlies</a:t>
            </a:r>
            <a:r>
              <a:rPr lang="en-US" sz="3200" b="0" i="0">
                <a:solidFill>
                  <a:srgbClr val="000000"/>
                </a:solidFill>
                <a:effectLst/>
              </a:rPr>
              <a:t>, M., Hernandez, C., &amp; </a:t>
            </a:r>
            <a:r>
              <a:rPr lang="en-US" sz="3200" b="0" i="0" err="1">
                <a:solidFill>
                  <a:srgbClr val="000000"/>
                </a:solidFill>
                <a:effectLst/>
              </a:rPr>
              <a:t>DeWaay</a:t>
            </a:r>
            <a:r>
              <a:rPr lang="en-US" sz="3200" b="0" i="0">
                <a:solidFill>
                  <a:srgbClr val="000000"/>
                </a:solidFill>
                <a:effectLst/>
              </a:rPr>
              <a:t>, S. (2021). Teaching Squares: Improving instruction through observation and self-reflection. </a:t>
            </a:r>
            <a:r>
              <a:rPr lang="en-US" sz="3200" b="0" i="1">
                <a:solidFill>
                  <a:srgbClr val="000000"/>
                </a:solidFill>
                <a:effectLst/>
              </a:rPr>
              <a:t>College &amp; Research Libraries News, 82</a:t>
            </a:r>
            <a:r>
              <a:rPr lang="en-US" sz="3200" b="0" i="0">
                <a:solidFill>
                  <a:srgbClr val="000000"/>
                </a:solidFill>
                <a:effectLst/>
              </a:rPr>
              <a:t>(8), 370. </a:t>
            </a:r>
            <a:r>
              <a:rPr lang="en-US" sz="3200" b="0" i="0" err="1">
                <a:solidFill>
                  <a:srgbClr val="000000"/>
                </a:solidFill>
                <a:effectLst/>
              </a:rPr>
              <a:t>doi</a:t>
            </a:r>
            <a:r>
              <a:rPr lang="en-US" sz="3200" b="0" i="0">
                <a:solidFill>
                  <a:srgbClr val="000000"/>
                </a:solidFill>
                <a:effectLst/>
              </a:rPr>
              <a:t>: </a:t>
            </a:r>
            <a:r>
              <a:rPr lang="en-US" sz="3200" b="0" i="0" u="none" strike="noStrike">
                <a:solidFill>
                  <a:srgbClr val="3246A4"/>
                </a:solidFill>
                <a:effectLst/>
                <a:hlinkClick r:id="rId7">
                  <a:extLst>
                    <a:ext uri="{A12FA001-AC4F-418D-AE19-62706E023703}">
                      <ahyp:hlinkClr xmlns:ahyp="http://schemas.microsoft.com/office/drawing/2018/hyperlinkcolor" val="tx"/>
                    </a:ext>
                  </a:extLst>
                </a:hlinkClick>
              </a:rPr>
              <a:t>https</a:t>
            </a:r>
            <a:r>
              <a:rPr lang="en-US" sz="3200" b="0" i="0" u="none" strike="noStrike">
                <a:solidFill>
                  <a:srgbClr val="000000"/>
                </a:solidFill>
                <a:effectLst/>
                <a:hlinkClick r:id="rId7">
                  <a:extLst>
                    <a:ext uri="{A12FA001-AC4F-418D-AE19-62706E023703}">
                      <ahyp:hlinkClr xmlns:ahyp="http://schemas.microsoft.com/office/drawing/2018/hyperlinkcolor" val="tx"/>
                    </a:ext>
                  </a:extLst>
                </a:hlinkClick>
              </a:rPr>
              <a:t>://doi.org/10.5860/crln.82.8.370</a:t>
            </a:r>
            <a:endParaRPr lang="en-US" sz="3200" b="0" i="0" u="none" strike="noStrike">
              <a:solidFill>
                <a:srgbClr val="000000"/>
              </a:solidFill>
              <a:effectLst/>
            </a:endParaRPr>
          </a:p>
          <a:p>
            <a:pPr algn="l"/>
            <a:r>
              <a:rPr lang="en-US" sz="3200" b="0" i="0">
                <a:solidFill>
                  <a:srgbClr val="000000"/>
                </a:solidFill>
                <a:effectLst/>
              </a:rPr>
              <a:t>Martin, G. A., &amp; Double, J. M. (1998). Developing Higher Education Teaching Skills Through Peer Observation and Collaborative Reflection. </a:t>
            </a:r>
            <a:r>
              <a:rPr lang="en-US" sz="3200" b="0" i="1">
                <a:solidFill>
                  <a:srgbClr val="000000"/>
                </a:solidFill>
                <a:effectLst/>
              </a:rPr>
              <a:t>Innovations in Education and Training International</a:t>
            </a:r>
            <a:r>
              <a:rPr lang="en-US" sz="3200" b="0" i="0">
                <a:solidFill>
                  <a:srgbClr val="000000"/>
                </a:solidFill>
                <a:effectLst/>
              </a:rPr>
              <a:t>, </a:t>
            </a:r>
            <a:r>
              <a:rPr lang="en-US" sz="3200" b="0" i="1">
                <a:solidFill>
                  <a:srgbClr val="000000"/>
                </a:solidFill>
                <a:effectLst/>
              </a:rPr>
              <a:t>35</a:t>
            </a:r>
            <a:r>
              <a:rPr lang="en-US" sz="3200" b="0" i="0">
                <a:solidFill>
                  <a:srgbClr val="000000"/>
                </a:solidFill>
                <a:effectLst/>
              </a:rPr>
              <a:t>(2), 161–170. </a:t>
            </a:r>
            <a:r>
              <a:rPr lang="en-US" sz="3200" b="0" i="0">
                <a:solidFill>
                  <a:srgbClr val="000000"/>
                </a:solidFill>
                <a:effectLst/>
                <a:hlinkClick r:id="rId8">
                  <a:extLst>
                    <a:ext uri="{A12FA001-AC4F-418D-AE19-62706E023703}">
                      <ahyp:hlinkClr xmlns:ahyp="http://schemas.microsoft.com/office/drawing/2018/hyperlinkcolor" val="tx"/>
                    </a:ext>
                  </a:extLst>
                </a:hlinkClick>
              </a:rPr>
              <a:t>https://doi.org/10.1080/1355800980350210</a:t>
            </a:r>
            <a:endParaRPr lang="en-US" sz="3200" b="0" i="0">
              <a:solidFill>
                <a:srgbClr val="000000"/>
              </a:solidFill>
              <a:effectLst/>
            </a:endParaRPr>
          </a:p>
          <a:p>
            <a:pPr algn="l"/>
            <a:r>
              <a:rPr lang="en-US" sz="3200">
                <a:solidFill>
                  <a:srgbClr val="000000"/>
                </a:solidFill>
              </a:rPr>
              <a:t>Pacific Lutheran University, </a:t>
            </a:r>
            <a:r>
              <a:rPr lang="en-US" sz="3200">
                <a:solidFill>
                  <a:srgbClr val="000000"/>
                </a:solidFill>
                <a:hlinkClick r:id="rId9">
                  <a:extLst>
                    <a:ext uri="{A12FA001-AC4F-418D-AE19-62706E023703}">
                      <ahyp:hlinkClr xmlns:ahyp="http://schemas.microsoft.com/office/drawing/2018/hyperlinkcolor" val="tx"/>
                    </a:ext>
                  </a:extLst>
                </a:hlinkClick>
              </a:rPr>
              <a:t>Teaching Squares Participant Handbook</a:t>
            </a:r>
            <a:endParaRPr lang="en-US" sz="3200">
              <a:solidFill>
                <a:srgbClr val="000000"/>
              </a:solidFill>
            </a:endParaRPr>
          </a:p>
          <a:p>
            <a:pPr algn="l"/>
            <a:r>
              <a:rPr lang="en-US" sz="3200" b="0" i="0">
                <a:solidFill>
                  <a:srgbClr val="000000"/>
                </a:solidFill>
                <a:effectLst/>
              </a:rPr>
              <a:t>Stonehill College. </a:t>
            </a:r>
            <a:r>
              <a:rPr lang="en-US" sz="3200" b="0" i="1" u="sng">
                <a:solidFill>
                  <a:srgbClr val="000000"/>
                </a:solidFill>
                <a:effectLst/>
                <a:hlinkClick r:id="rId10">
                  <a:extLst>
                    <a:ext uri="{A12FA001-AC4F-418D-AE19-62706E023703}">
                      <ahyp:hlinkClr xmlns:ahyp="http://schemas.microsoft.com/office/drawing/2018/hyperlinkcolor" val="tx"/>
                    </a:ext>
                  </a:extLst>
                </a:hlinkClick>
              </a:rPr>
              <a:t>Teaching Squares: Participant Handbook</a:t>
            </a:r>
            <a:r>
              <a:rPr lang="en-US" sz="3200" b="0" i="1">
                <a:solidFill>
                  <a:srgbClr val="000000"/>
                </a:solidFill>
                <a:effectLst/>
              </a:rPr>
              <a:t>.</a:t>
            </a:r>
            <a:endParaRPr lang="en-US" sz="3200" b="0" i="0">
              <a:solidFill>
                <a:srgbClr val="000000"/>
              </a:solidFill>
              <a:effectLst/>
            </a:endParaRPr>
          </a:p>
        </p:txBody>
      </p:sp>
    </p:spTree>
    <p:extLst>
      <p:ext uri="{BB962C8B-B14F-4D97-AF65-F5344CB8AC3E}">
        <p14:creationId xmlns:p14="http://schemas.microsoft.com/office/powerpoint/2010/main" val="24643534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9573" y="1041989"/>
            <a:ext cx="13515349" cy="3113521"/>
          </a:xfrm>
        </p:spPr>
        <p:txBody>
          <a:bodyPr anchor="t">
            <a:normAutofit/>
          </a:bodyPr>
          <a:lstStyle/>
          <a:p>
            <a:r>
              <a:rPr lang="en-US"/>
              <a:t>Outcomes</a:t>
            </a:r>
          </a:p>
        </p:txBody>
      </p:sp>
      <p:sp>
        <p:nvSpPr>
          <p:cNvPr id="4" name="Content Placeholder 3">
            <a:extLst>
              <a:ext uri="{FF2B5EF4-FFF2-40B4-BE49-F238E27FC236}">
                <a16:creationId xmlns:a16="http://schemas.microsoft.com/office/drawing/2014/main" id="{2BCD24C6-EDE3-96FC-D711-64E68D75C833}"/>
              </a:ext>
            </a:extLst>
          </p:cNvPr>
          <p:cNvSpPr>
            <a:spLocks noGrp="1"/>
          </p:cNvSpPr>
          <p:nvPr>
            <p:ph idx="1"/>
          </p:nvPr>
        </p:nvSpPr>
        <p:spPr>
          <a:xfrm>
            <a:off x="1651815" y="3437195"/>
            <a:ext cx="14706128" cy="6442789"/>
          </a:xfrm>
        </p:spPr>
        <p:txBody>
          <a:bodyPr vert="horz" wrap="square" lIns="91440" tIns="91440" rIns="91440" bIns="91440" rtlCol="0" anchor="t">
            <a:spAutoFit/>
          </a:bodyPr>
          <a:lstStyle/>
          <a:p>
            <a:pPr marL="647700" indent="-566420"/>
            <a:r>
              <a:rPr lang="en-US" sz="4000">
                <a:latin typeface="Poppins"/>
                <a:cs typeface="Poppins"/>
              </a:rPr>
              <a:t>Describe the Teaching Squares program philosophy</a:t>
            </a:r>
            <a:endParaRPr lang="en-US">
              <a:latin typeface="Poppins"/>
              <a:cs typeface="Poppins"/>
            </a:endParaRPr>
          </a:p>
          <a:p>
            <a:pPr marL="647700" indent="-566420"/>
            <a:r>
              <a:rPr lang="en-US" sz="4000">
                <a:latin typeface="Poppins"/>
                <a:cs typeface="Poppins"/>
              </a:rPr>
              <a:t>Explain the structure of Teaching Squares</a:t>
            </a:r>
          </a:p>
          <a:p>
            <a:pPr marL="647700" indent="-566420"/>
            <a:r>
              <a:rPr lang="en-US" sz="4000">
                <a:latin typeface="Poppins"/>
                <a:cs typeface="Poppins"/>
              </a:rPr>
              <a:t>Discuss the benefits of peer observation and personal reflection</a:t>
            </a:r>
          </a:p>
          <a:p>
            <a:pPr marL="647700" indent="-566420"/>
            <a:r>
              <a:rPr lang="en-US" sz="4000">
                <a:latin typeface="Poppins"/>
                <a:cs typeface="Poppins"/>
              </a:rPr>
              <a:t>Recognize how the Teaching Effectiveness Framework is used for observation and reflection</a:t>
            </a:r>
          </a:p>
          <a:p>
            <a:pPr marL="647700" indent="-566420"/>
            <a:r>
              <a:rPr lang="en-US" sz="4000">
                <a:latin typeface="Poppins"/>
                <a:cs typeface="Poppins"/>
              </a:rPr>
              <a:t>Implement Teaching Squares at your home institution</a:t>
            </a:r>
          </a:p>
        </p:txBody>
      </p:sp>
    </p:spTree>
    <p:extLst>
      <p:ext uri="{BB962C8B-B14F-4D97-AF65-F5344CB8AC3E}">
        <p14:creationId xmlns:p14="http://schemas.microsoft.com/office/powerpoint/2010/main" val="10365844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6" descr="Woman at a laptop"/>
          <p:cNvPicPr preferRelativeResize="0"/>
          <p:nvPr/>
        </p:nvPicPr>
        <p:blipFill rotWithShape="1">
          <a:blip r:embed="rId3">
            <a:alphaModFix/>
          </a:blip>
          <a:srcRect l="29799" r="29799"/>
          <a:stretch/>
        </p:blipFill>
        <p:spPr>
          <a:xfrm>
            <a:off x="13726255" y="3914312"/>
            <a:ext cx="5273779" cy="8700264"/>
          </a:xfrm>
          <a:prstGeom prst="rect">
            <a:avLst/>
          </a:prstGeom>
          <a:noFill/>
          <a:ln>
            <a:noFill/>
          </a:ln>
        </p:spPr>
      </p:pic>
      <p:pic>
        <p:nvPicPr>
          <p:cNvPr id="208" name="Google Shape;208;p6" descr="Person in front of lecture hall"/>
          <p:cNvPicPr preferRelativeResize="0"/>
          <p:nvPr/>
        </p:nvPicPr>
        <p:blipFill rotWithShape="1">
          <a:blip r:embed="rId4">
            <a:alphaModFix/>
          </a:blip>
          <a:srcRect l="9223" r="9222"/>
          <a:stretch/>
        </p:blipFill>
        <p:spPr>
          <a:xfrm>
            <a:off x="19127318" y="3914336"/>
            <a:ext cx="5258267" cy="4297501"/>
          </a:xfrm>
          <a:prstGeom prst="rect">
            <a:avLst/>
          </a:prstGeom>
          <a:noFill/>
          <a:ln>
            <a:noFill/>
          </a:ln>
        </p:spPr>
      </p:pic>
      <p:pic>
        <p:nvPicPr>
          <p:cNvPr id="209" name="Google Shape;209;p6" descr="Two people talking/sitting at a table with coffee. Both are wearing masks."/>
          <p:cNvPicPr preferRelativeResize="0"/>
          <p:nvPr/>
        </p:nvPicPr>
        <p:blipFill rotWithShape="1">
          <a:blip r:embed="rId5">
            <a:alphaModFix/>
          </a:blip>
          <a:srcRect l="9223" r="9222"/>
          <a:stretch/>
        </p:blipFill>
        <p:spPr>
          <a:xfrm>
            <a:off x="19127318" y="8317084"/>
            <a:ext cx="5258240" cy="4297493"/>
          </a:xfrm>
          <a:prstGeom prst="rect">
            <a:avLst/>
          </a:prstGeom>
          <a:noFill/>
          <a:ln>
            <a:noFill/>
          </a:ln>
        </p:spPr>
      </p:pic>
      <p:sp>
        <p:nvSpPr>
          <p:cNvPr id="210" name="Google Shape;210;p6" title="white box"/>
          <p:cNvSpPr/>
          <p:nvPr/>
        </p:nvSpPr>
        <p:spPr>
          <a:xfrm>
            <a:off x="1880355" y="2798164"/>
            <a:ext cx="2998032" cy="515037"/>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243800" tIns="121867" rIns="243800" bIns="121867" anchor="ctr" anchorCtr="0">
            <a:noAutofit/>
          </a:bodyPr>
          <a:lstStyle/>
          <a:p>
            <a:pPr algn="ctr"/>
            <a:endParaRPr sz="3733">
              <a:solidFill>
                <a:schemeClr val="lt1"/>
              </a:solidFill>
              <a:latin typeface="Arial"/>
              <a:ea typeface="Arial"/>
              <a:cs typeface="Arial"/>
              <a:sym typeface="Arial"/>
            </a:endParaRPr>
          </a:p>
        </p:txBody>
      </p:sp>
      <p:sp>
        <p:nvSpPr>
          <p:cNvPr id="211" name="Google Shape;211;p6"/>
          <p:cNvSpPr txBox="1">
            <a:spLocks noGrp="1"/>
          </p:cNvSpPr>
          <p:nvPr>
            <p:ph type="title"/>
          </p:nvPr>
        </p:nvSpPr>
        <p:spPr>
          <a:xfrm>
            <a:off x="1232452" y="1507624"/>
            <a:ext cx="14123109" cy="1477732"/>
          </a:xfrm>
          <a:prstGeom prst="rect">
            <a:avLst/>
          </a:prstGeom>
          <a:noFill/>
          <a:ln>
            <a:noFill/>
          </a:ln>
        </p:spPr>
        <p:txBody>
          <a:bodyPr spcFirstLastPara="1" vert="horz" wrap="square" lIns="243800" tIns="243800" rIns="243800" bIns="243800" rtlCol="0" anchor="ctr" anchorCtr="0">
            <a:noAutofit/>
          </a:bodyPr>
          <a:lstStyle/>
          <a:p>
            <a:r>
              <a:rPr lang="en-GB" sz="6000"/>
              <a:t>Six Main Aims of Peer Observation</a:t>
            </a:r>
            <a:endParaRPr sz="6000"/>
          </a:p>
        </p:txBody>
      </p:sp>
      <p:sp>
        <p:nvSpPr>
          <p:cNvPr id="212" name="Google Shape;212;p6"/>
          <p:cNvSpPr txBox="1">
            <a:spLocks noGrp="1"/>
          </p:cNvSpPr>
          <p:nvPr>
            <p:ph type="body" sz="quarter" idx="11"/>
          </p:nvPr>
        </p:nvSpPr>
        <p:spPr>
          <a:xfrm>
            <a:off x="8088367" y="2283123"/>
            <a:ext cx="7129454" cy="1194844"/>
          </a:xfrm>
          <a:prstGeom prst="rect">
            <a:avLst/>
          </a:prstGeom>
          <a:noFill/>
          <a:ln>
            <a:noFill/>
          </a:ln>
        </p:spPr>
        <p:txBody>
          <a:bodyPr spcFirstLastPara="1" vert="horz" wrap="square" lIns="243800" tIns="243800" rIns="243800" bIns="243800" rtlCol="0" anchor="t" anchorCtr="0">
            <a:noAutofit/>
          </a:bodyPr>
          <a:lstStyle/>
          <a:p>
            <a:pPr marL="0" indent="0">
              <a:spcAft>
                <a:spcPts val="4267"/>
              </a:spcAft>
              <a:buNone/>
            </a:pPr>
            <a:r>
              <a:rPr lang="en-GB" sz="3733"/>
              <a:t>Martin and Double (1998)</a:t>
            </a:r>
            <a:endParaRPr sz="3733"/>
          </a:p>
        </p:txBody>
      </p:sp>
      <p:sp>
        <p:nvSpPr>
          <p:cNvPr id="213" name="Google Shape;213;p6"/>
          <p:cNvSpPr txBox="1"/>
          <p:nvPr/>
        </p:nvSpPr>
        <p:spPr>
          <a:xfrm>
            <a:off x="1385306" y="3555737"/>
            <a:ext cx="12277307" cy="9738232"/>
          </a:xfrm>
          <a:prstGeom prst="rect">
            <a:avLst/>
          </a:prstGeom>
          <a:noFill/>
          <a:ln>
            <a:noFill/>
          </a:ln>
        </p:spPr>
        <p:txBody>
          <a:bodyPr spcFirstLastPara="1" wrap="square" lIns="243800" tIns="243800" rIns="243800" bIns="243800" anchor="t" anchorCtr="0">
            <a:noAutofit/>
          </a:bodyPr>
          <a:lstStyle/>
          <a:p>
            <a:pPr>
              <a:lnSpc>
                <a:spcPct val="114999"/>
              </a:lnSpc>
              <a:spcAft>
                <a:spcPts val="3200"/>
              </a:spcAft>
              <a:buClr>
                <a:srgbClr val="000000"/>
              </a:buClr>
              <a:buSzPts val="1300"/>
            </a:pPr>
            <a:r>
              <a:rPr lang="en-GB" sz="3400">
                <a:solidFill>
                  <a:srgbClr val="000000"/>
                </a:solidFill>
                <a:latin typeface="Lato"/>
                <a:ea typeface="Lato"/>
                <a:cs typeface="Lato"/>
                <a:sym typeface="Lato"/>
              </a:rPr>
              <a:t>01 </a:t>
            </a:r>
            <a:r>
              <a:rPr lang="en-GB" sz="3400" b="1">
                <a:solidFill>
                  <a:srgbClr val="000000"/>
                </a:solidFill>
                <a:latin typeface="Lato"/>
                <a:ea typeface="Lato"/>
                <a:cs typeface="Lato"/>
                <a:sym typeface="Lato"/>
              </a:rPr>
              <a:t>| </a:t>
            </a:r>
            <a:r>
              <a:rPr lang="en-GB" sz="3400">
                <a:solidFill>
                  <a:srgbClr val="000000"/>
                </a:solidFill>
                <a:latin typeface="Lato"/>
                <a:ea typeface="Lato"/>
                <a:cs typeface="Lato"/>
                <a:sym typeface="Lato"/>
              </a:rPr>
              <a:t>   Improving or developing an understanding of personal approaches to curriculum delivery</a:t>
            </a:r>
            <a:endParaRPr lang="en-US" sz="3500">
              <a:solidFill>
                <a:srgbClr val="000000"/>
              </a:solidFill>
              <a:cs typeface="Arial" panose="020B0604020202020204"/>
            </a:endParaRPr>
          </a:p>
          <a:p>
            <a:pPr>
              <a:lnSpc>
                <a:spcPct val="114999"/>
              </a:lnSpc>
              <a:spcAft>
                <a:spcPts val="3200"/>
              </a:spcAft>
              <a:buClr>
                <a:srgbClr val="000000"/>
              </a:buClr>
              <a:buSzPts val="1300"/>
            </a:pPr>
            <a:r>
              <a:rPr lang="en-GB" sz="3400">
                <a:solidFill>
                  <a:srgbClr val="000000"/>
                </a:solidFill>
                <a:latin typeface="Lato"/>
                <a:ea typeface="Lato"/>
                <a:cs typeface="Lato"/>
                <a:sym typeface="Lato"/>
              </a:rPr>
              <a:t>02    |    Enhancing and extending teaching techniques through collaboration </a:t>
            </a:r>
            <a:endParaRPr lang="en-GB" sz="3400">
              <a:solidFill>
                <a:srgbClr val="000000"/>
              </a:solidFill>
              <a:latin typeface="Lato"/>
              <a:ea typeface="Lato"/>
              <a:cs typeface="Lato"/>
            </a:endParaRPr>
          </a:p>
          <a:p>
            <a:pPr>
              <a:lnSpc>
                <a:spcPct val="114999"/>
              </a:lnSpc>
              <a:spcAft>
                <a:spcPts val="3200"/>
              </a:spcAft>
              <a:buClr>
                <a:srgbClr val="000000"/>
              </a:buClr>
              <a:buSzPts val="1300"/>
            </a:pPr>
            <a:r>
              <a:rPr lang="en-GB" sz="3400" b="1">
                <a:solidFill>
                  <a:srgbClr val="000000"/>
                </a:solidFill>
                <a:latin typeface="Lato"/>
                <a:ea typeface="Lato"/>
                <a:cs typeface="Lato"/>
                <a:sym typeface="Lato"/>
              </a:rPr>
              <a:t>03    | </a:t>
            </a:r>
            <a:r>
              <a:rPr lang="en-GB" sz="3400">
                <a:solidFill>
                  <a:srgbClr val="000000"/>
                </a:solidFill>
                <a:latin typeface="Lato"/>
                <a:ea typeface="Lato"/>
                <a:cs typeface="Lato"/>
                <a:sym typeface="Lato"/>
              </a:rPr>
              <a:t>   Exchanging insights relating to the review of teaching performance</a:t>
            </a:r>
            <a:endParaRPr lang="en-GB" sz="3400">
              <a:solidFill>
                <a:srgbClr val="000000"/>
              </a:solidFill>
              <a:latin typeface="Lato"/>
              <a:ea typeface="Lato"/>
              <a:cs typeface="Lato"/>
            </a:endParaRPr>
          </a:p>
          <a:p>
            <a:pPr>
              <a:lnSpc>
                <a:spcPct val="114999"/>
              </a:lnSpc>
              <a:spcAft>
                <a:spcPts val="3200"/>
              </a:spcAft>
              <a:buClr>
                <a:srgbClr val="000000"/>
              </a:buClr>
              <a:buSzPts val="1300"/>
            </a:pPr>
            <a:r>
              <a:rPr lang="en-GB" sz="3400">
                <a:solidFill>
                  <a:srgbClr val="000000"/>
                </a:solidFill>
                <a:latin typeface="Arial"/>
                <a:ea typeface="Arial"/>
                <a:cs typeface="Arial"/>
                <a:sym typeface="Arial"/>
              </a:rPr>
              <a:t>04    |    Expanding personal skills of self-reflection and evaluation</a:t>
            </a:r>
            <a:endParaRPr lang="en-GB" sz="3400">
              <a:solidFill>
                <a:srgbClr val="000000"/>
              </a:solidFill>
              <a:latin typeface="Arial"/>
              <a:ea typeface="Arial"/>
              <a:cs typeface="Arial"/>
            </a:endParaRPr>
          </a:p>
          <a:p>
            <a:pPr>
              <a:lnSpc>
                <a:spcPct val="114999"/>
              </a:lnSpc>
              <a:spcAft>
                <a:spcPts val="3200"/>
              </a:spcAft>
              <a:buClr>
                <a:srgbClr val="000000"/>
              </a:buClr>
              <a:buSzPts val="1300"/>
            </a:pPr>
            <a:r>
              <a:rPr lang="en-GB" sz="3400" b="1">
                <a:solidFill>
                  <a:srgbClr val="000000"/>
                </a:solidFill>
                <a:latin typeface="Lato"/>
                <a:ea typeface="Lato"/>
                <a:cs typeface="Lato"/>
                <a:sym typeface="Lato"/>
              </a:rPr>
              <a:t>05    | </a:t>
            </a:r>
            <a:r>
              <a:rPr lang="en-GB" sz="3400">
                <a:solidFill>
                  <a:srgbClr val="000000"/>
                </a:solidFill>
                <a:latin typeface="Lato"/>
                <a:ea typeface="Lato"/>
                <a:cs typeface="Lato"/>
                <a:sym typeface="Lato"/>
              </a:rPr>
              <a:t>   Developing curriculum planning skills in collaboration with peers and colleagues and,</a:t>
            </a:r>
            <a:endParaRPr lang="en-GB" sz="3400">
              <a:solidFill>
                <a:srgbClr val="000000"/>
              </a:solidFill>
              <a:latin typeface="Lato"/>
              <a:ea typeface="Lato"/>
              <a:cs typeface="Lato"/>
            </a:endParaRPr>
          </a:p>
          <a:p>
            <a:pPr>
              <a:lnSpc>
                <a:spcPct val="114999"/>
              </a:lnSpc>
              <a:spcAft>
                <a:spcPts val="3200"/>
              </a:spcAft>
              <a:buClr>
                <a:srgbClr val="000000"/>
              </a:buClr>
              <a:buSzPts val="1300"/>
            </a:pPr>
            <a:r>
              <a:rPr lang="en-GB" sz="3400" b="1">
                <a:solidFill>
                  <a:srgbClr val="000000"/>
                </a:solidFill>
                <a:latin typeface="Lato"/>
                <a:ea typeface="Lato"/>
                <a:cs typeface="Lato"/>
                <a:sym typeface="Lato"/>
              </a:rPr>
              <a:t>06   | </a:t>
            </a:r>
            <a:r>
              <a:rPr lang="en-GB" sz="3400">
                <a:solidFill>
                  <a:srgbClr val="000000"/>
                </a:solidFill>
                <a:latin typeface="Lato"/>
                <a:ea typeface="Lato"/>
                <a:cs typeface="Lato"/>
                <a:sym typeface="Lato"/>
              </a:rPr>
              <a:t>   Identifying areas in teaching practice with particular merit or in need of development.</a:t>
            </a:r>
            <a:endParaRPr lang="en-GB" sz="3400">
              <a:solidFill>
                <a:srgbClr val="000000"/>
              </a:solidFill>
              <a:latin typeface="Arial"/>
              <a:ea typeface="Arial"/>
              <a:cs typeface="Arial"/>
            </a:endParaRPr>
          </a:p>
          <a:p>
            <a:pPr marL="514350" indent="-514350">
              <a:lnSpc>
                <a:spcPct val="115000"/>
              </a:lnSpc>
              <a:spcAft>
                <a:spcPts val="4267"/>
              </a:spcAft>
              <a:buClr>
                <a:srgbClr val="000000"/>
              </a:buClr>
              <a:buSzPts val="1300"/>
              <a:buFontTx/>
              <a:buAutoNum type="arabicPlain"/>
            </a:pPr>
            <a:endParaRPr lang="en-GB" sz="2800">
              <a:solidFill>
                <a:srgbClr val="000000"/>
              </a:solidFill>
              <a:latin typeface="Arial"/>
              <a:ea typeface="Arial"/>
              <a:cs typeface="Arial"/>
              <a:sym typeface="Arial"/>
            </a:endParaRPr>
          </a:p>
          <a:p>
            <a:pPr marL="514350" indent="-514350">
              <a:lnSpc>
                <a:spcPct val="115000"/>
              </a:lnSpc>
              <a:spcAft>
                <a:spcPts val="4267"/>
              </a:spcAft>
              <a:buClr>
                <a:srgbClr val="000000"/>
              </a:buClr>
              <a:buSzPts val="1300"/>
              <a:buFontTx/>
              <a:buAutoNum type="arabicPlain"/>
            </a:pPr>
            <a:endParaRPr lang="en-GB" sz="2800">
              <a:solidFill>
                <a:srgbClr val="000000"/>
              </a:solidFill>
              <a:latin typeface="Arial"/>
              <a:ea typeface="Arial"/>
              <a:cs typeface="Arial"/>
              <a:sym typeface="Arial"/>
            </a:endParaRPr>
          </a:p>
          <a:p>
            <a:pPr marL="514350" indent="-514350">
              <a:lnSpc>
                <a:spcPct val="115000"/>
              </a:lnSpc>
              <a:spcAft>
                <a:spcPts val="4267"/>
              </a:spcAft>
              <a:buClr>
                <a:srgbClr val="000000"/>
              </a:buClr>
              <a:buSzPts val="1300"/>
              <a:buFontTx/>
              <a:buAutoNum type="arabicPlain"/>
            </a:pPr>
            <a:endParaRPr lang="en-GB" sz="2800">
              <a:solidFill>
                <a:srgbClr val="000000"/>
              </a:solidFill>
              <a:latin typeface="Arial"/>
              <a:ea typeface="Arial"/>
              <a:cs typeface="Arial"/>
              <a:sym typeface="Arial"/>
            </a:endParaRPr>
          </a:p>
          <a:p>
            <a:pPr marL="514350" indent="-514350">
              <a:lnSpc>
                <a:spcPct val="115000"/>
              </a:lnSpc>
              <a:spcAft>
                <a:spcPts val="4267"/>
              </a:spcAft>
              <a:buClr>
                <a:srgbClr val="000000"/>
              </a:buClr>
              <a:buSzPts val="1300"/>
              <a:buAutoNum type="arabicPlain"/>
            </a:pPr>
            <a:endParaRPr lang="en-GB" sz="2800">
              <a:solidFill>
                <a:srgbClr val="000000"/>
              </a:solidFill>
              <a:latin typeface="Lato"/>
              <a:ea typeface="Lato"/>
              <a:cs typeface="Lato"/>
              <a:sym typeface="Lato"/>
            </a:endParaRPr>
          </a:p>
          <a:p>
            <a:pPr marL="514350" indent="-514350">
              <a:lnSpc>
                <a:spcPct val="115000"/>
              </a:lnSpc>
              <a:spcAft>
                <a:spcPts val="4267"/>
              </a:spcAft>
              <a:buClr>
                <a:srgbClr val="000000"/>
              </a:buClr>
              <a:buSzPts val="1300"/>
              <a:buAutoNum type="arabicPlain"/>
            </a:pPr>
            <a:endParaRPr lang="en-GB" sz="2800">
              <a:solidFill>
                <a:srgbClr val="000000"/>
              </a:solidFill>
              <a:latin typeface="Lato"/>
              <a:ea typeface="Lato"/>
              <a:cs typeface="Lato"/>
              <a:sym typeface="Lato"/>
            </a:endParaRPr>
          </a:p>
          <a:p>
            <a:pPr>
              <a:lnSpc>
                <a:spcPct val="115000"/>
              </a:lnSpc>
              <a:spcAft>
                <a:spcPts val="4267"/>
              </a:spcAft>
              <a:buClr>
                <a:srgbClr val="000000"/>
              </a:buClr>
              <a:buSzPts val="1300"/>
            </a:pPr>
            <a:endParaRPr sz="28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791B48-820C-DDFE-463D-C07F1E87B7BF}"/>
              </a:ext>
            </a:extLst>
          </p:cNvPr>
          <p:cNvSpPr>
            <a:spLocks noGrp="1"/>
          </p:cNvSpPr>
          <p:nvPr>
            <p:ph type="title"/>
          </p:nvPr>
        </p:nvSpPr>
        <p:spPr>
          <a:xfrm>
            <a:off x="706724" y="11743593"/>
            <a:ext cx="22973728" cy="1333959"/>
          </a:xfrm>
        </p:spPr>
        <p:txBody>
          <a:bodyPr wrap="square" anchor="t">
            <a:normAutofit/>
          </a:bodyPr>
          <a:lstStyle/>
          <a:p>
            <a:pPr marL="228603" indent="0">
              <a:lnSpc>
                <a:spcPct val="90000"/>
              </a:lnSpc>
              <a:buNone/>
            </a:pPr>
            <a:r>
              <a:rPr lang="en-US" sz="4400" b="1"/>
              <a:t>Reflection is one of the most underused but powerful tools for success.</a:t>
            </a:r>
            <a:br>
              <a:rPr lang="en-US" sz="4400"/>
            </a:br>
            <a:r>
              <a:rPr lang="en-US" sz="4400"/>
              <a:t>~ Richard Carlson</a:t>
            </a:r>
          </a:p>
        </p:txBody>
      </p:sp>
      <p:pic>
        <p:nvPicPr>
          <p:cNvPr id="12" name="Picture 4" descr="Front of open canoe in still water">
            <a:extLst>
              <a:ext uri="{FF2B5EF4-FFF2-40B4-BE49-F238E27FC236}">
                <a16:creationId xmlns:a16="http://schemas.microsoft.com/office/drawing/2014/main" id="{237353A6-B7EA-883C-C8BC-29A5E95FC3DD}"/>
              </a:ext>
            </a:extLst>
          </p:cNvPr>
          <p:cNvPicPr>
            <a:picLocks noChangeAspect="1"/>
          </p:cNvPicPr>
          <p:nvPr/>
        </p:nvPicPr>
        <p:blipFill rotWithShape="1">
          <a:blip r:embed="rId3"/>
          <a:srcRect t="22563" b="9573"/>
          <a:stretch/>
        </p:blipFill>
        <p:spPr>
          <a:xfrm>
            <a:off x="20" y="0"/>
            <a:ext cx="24387155" cy="11295519"/>
          </a:xfrm>
          <a:prstGeom prst="rect">
            <a:avLst/>
          </a:prstGeom>
          <a:noFill/>
          <a:effectLst/>
        </p:spPr>
      </p:pic>
      <p:sp>
        <p:nvSpPr>
          <p:cNvPr id="5" name="TextBox 4">
            <a:extLst>
              <a:ext uri="{FF2B5EF4-FFF2-40B4-BE49-F238E27FC236}">
                <a16:creationId xmlns:a16="http://schemas.microsoft.com/office/drawing/2014/main" id="{D3B6E6B7-DD55-5C67-0173-BF1A5D9211DF}"/>
              </a:ext>
            </a:extLst>
          </p:cNvPr>
          <p:cNvSpPr txBox="1"/>
          <p:nvPr/>
        </p:nvSpPr>
        <p:spPr>
          <a:xfrm>
            <a:off x="1877279" y="5587999"/>
            <a:ext cx="5158152" cy="1694759"/>
          </a:xfrm>
          <a:prstGeom prst="rect">
            <a:avLst/>
          </a:prstGeom>
          <a:noFill/>
        </p:spPr>
        <p:txBody>
          <a:bodyPr rot="0" spcFirstLastPara="0" vertOverflow="overflow" horzOverflow="overflow" vert="horz" wrap="square" lIns="243840" tIns="121920" rIns="243840" bIns="121920" numCol="1" spcCol="0" rtlCol="0" fromWordArt="0" anchor="t" anchorCtr="0" forceAA="0" compatLnSpc="1">
            <a:prstTxWarp prst="textNoShape">
              <a:avLst/>
            </a:prstTxWarp>
            <a:spAutoFit/>
          </a:bodyPr>
          <a:lstStyle/>
          <a:p>
            <a:pPr algn="l"/>
            <a:endParaRPr lang="en-US" sz="9413"/>
          </a:p>
        </p:txBody>
      </p:sp>
    </p:spTree>
    <p:extLst>
      <p:ext uri="{BB962C8B-B14F-4D97-AF65-F5344CB8AC3E}">
        <p14:creationId xmlns:p14="http://schemas.microsoft.com/office/powerpoint/2010/main" val="38465206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FA979-EB54-3446-FB79-FEC644A38F00}"/>
              </a:ext>
            </a:extLst>
          </p:cNvPr>
          <p:cNvSpPr>
            <a:spLocks noGrp="1"/>
          </p:cNvSpPr>
          <p:nvPr>
            <p:ph type="title"/>
          </p:nvPr>
        </p:nvSpPr>
        <p:spPr>
          <a:xfrm>
            <a:off x="1303074" y="1871474"/>
            <a:ext cx="23112557" cy="1292662"/>
          </a:xfrm>
        </p:spPr>
        <p:txBody>
          <a:bodyPr/>
          <a:lstStyle/>
          <a:p>
            <a:r>
              <a:rPr lang="en-US" sz="7200"/>
              <a:t>A Powerful Combination for Faculty Development</a:t>
            </a:r>
          </a:p>
        </p:txBody>
      </p:sp>
      <p:sp>
        <p:nvSpPr>
          <p:cNvPr id="5" name="Text Placeholder 4">
            <a:extLst>
              <a:ext uri="{FF2B5EF4-FFF2-40B4-BE49-F238E27FC236}">
                <a16:creationId xmlns:a16="http://schemas.microsoft.com/office/drawing/2014/main" id="{22A8029E-CD01-6DD6-B5A5-E52B97F10070}"/>
              </a:ext>
            </a:extLst>
          </p:cNvPr>
          <p:cNvSpPr>
            <a:spLocks noGrp="1"/>
          </p:cNvSpPr>
          <p:nvPr>
            <p:ph type="body" sz="quarter" idx="12"/>
          </p:nvPr>
        </p:nvSpPr>
        <p:spPr>
          <a:xfrm>
            <a:off x="13836474" y="4179607"/>
            <a:ext cx="10033866" cy="8359724"/>
          </a:xfrm>
        </p:spPr>
        <p:txBody>
          <a:bodyPr/>
          <a:lstStyle/>
          <a:p>
            <a:r>
              <a:rPr lang="en-US">
                <a:solidFill>
                  <a:srgbClr val="000000"/>
                </a:solidFill>
                <a:latin typeface="Poppins"/>
                <a:cs typeface="Poppins"/>
              </a:rPr>
              <a:t>Self-Reflection</a:t>
            </a:r>
          </a:p>
          <a:p>
            <a:pPr marL="302895" indent="-276225" algn="l">
              <a:buFont typeface="Arial" panose="020B0604020202020204" pitchFamily="34" charset="0"/>
              <a:buChar char="•"/>
            </a:pPr>
            <a:r>
              <a:rPr lang="en-US" sz="3200">
                <a:solidFill>
                  <a:srgbClr val="000000"/>
                </a:solidFill>
                <a:latin typeface="Poppins"/>
                <a:cs typeface="Poppins"/>
              </a:rPr>
              <a:t>Opportunity to: </a:t>
            </a:r>
          </a:p>
          <a:p>
            <a:pPr marL="993775" lvl="1" indent="-387350">
              <a:buFont typeface="Arial" panose="020B0604020202020204" pitchFamily="34" charset="0"/>
              <a:buChar char="•"/>
            </a:pPr>
            <a:r>
              <a:rPr lang="en-US" sz="3200">
                <a:solidFill>
                  <a:srgbClr val="000000"/>
                </a:solidFill>
                <a:latin typeface="Poppins"/>
                <a:cs typeface="Poppins"/>
              </a:rPr>
              <a:t>identify areas for growth </a:t>
            </a:r>
          </a:p>
          <a:p>
            <a:pPr marL="993775" lvl="1" indent="-387350">
              <a:buFont typeface="Arial" panose="020B0604020202020204" pitchFamily="34" charset="0"/>
              <a:buChar char="•"/>
            </a:pPr>
            <a:r>
              <a:rPr lang="en-US" sz="3200">
                <a:solidFill>
                  <a:srgbClr val="000000"/>
                </a:solidFill>
                <a:latin typeface="Poppins"/>
                <a:cs typeface="Poppins"/>
              </a:rPr>
              <a:t>acknowledge, celebrate, and learn from personal successes</a:t>
            </a:r>
          </a:p>
          <a:p>
            <a:pPr marL="993775" lvl="1" indent="-387350">
              <a:buFont typeface="Arial" panose="020B0604020202020204" pitchFamily="34" charset="0"/>
              <a:buChar char="•"/>
            </a:pPr>
            <a:r>
              <a:rPr lang="en-US" sz="3200">
                <a:solidFill>
                  <a:srgbClr val="000000"/>
                </a:solidFill>
                <a:latin typeface="Poppins"/>
                <a:cs typeface="Poppins"/>
              </a:rPr>
              <a:t>step back and consider if/how students are benefitting from the learning experience</a:t>
            </a:r>
          </a:p>
          <a:p>
            <a:pPr marL="302895" indent="-276225" algn="l">
              <a:buFont typeface="Arial" panose="020B0604020202020204" pitchFamily="34" charset="0"/>
              <a:buChar char="•"/>
            </a:pPr>
            <a:r>
              <a:rPr lang="en-US" sz="3200">
                <a:solidFill>
                  <a:srgbClr val="000000"/>
                </a:solidFill>
                <a:latin typeface="Poppins"/>
                <a:cs typeface="Poppins"/>
              </a:rPr>
              <a:t>Enhance innovation</a:t>
            </a:r>
          </a:p>
          <a:p>
            <a:pPr marL="302895" indent="-276225" algn="l">
              <a:buFont typeface="Arial" panose="020B0604020202020204" pitchFamily="34" charset="0"/>
              <a:buChar char="•"/>
            </a:pPr>
            <a:r>
              <a:rPr lang="en-US" sz="3200">
                <a:solidFill>
                  <a:srgbClr val="000000"/>
                </a:solidFill>
                <a:latin typeface="Poppins"/>
                <a:cs typeface="Poppins"/>
              </a:rPr>
              <a:t>Empowers change</a:t>
            </a:r>
          </a:p>
          <a:p>
            <a:pPr marL="302895" indent="-276225" algn="l">
              <a:buFont typeface="Arial" panose="020B0604020202020204" pitchFamily="34" charset="0"/>
              <a:buChar char="•"/>
            </a:pPr>
            <a:r>
              <a:rPr lang="en-US" sz="3200">
                <a:solidFill>
                  <a:srgbClr val="000000"/>
                </a:solidFill>
                <a:latin typeface="Poppins"/>
                <a:cs typeface="Poppins"/>
              </a:rPr>
              <a:t>Continually improve one’s own efficacy and abilities as an educator</a:t>
            </a:r>
          </a:p>
        </p:txBody>
      </p:sp>
      <p:sp>
        <p:nvSpPr>
          <p:cNvPr id="6" name="Text Placeholder 4">
            <a:extLst>
              <a:ext uri="{FF2B5EF4-FFF2-40B4-BE49-F238E27FC236}">
                <a16:creationId xmlns:a16="http://schemas.microsoft.com/office/drawing/2014/main" id="{D56E4B18-CC15-91D6-EBAA-FF4818B6710A}"/>
              </a:ext>
            </a:extLst>
          </p:cNvPr>
          <p:cNvSpPr txBox="1">
            <a:spLocks/>
          </p:cNvSpPr>
          <p:nvPr/>
        </p:nvSpPr>
        <p:spPr>
          <a:xfrm>
            <a:off x="2159721" y="4179607"/>
            <a:ext cx="10033866" cy="8077596"/>
          </a:xfrm>
          <a:prstGeom prst="rect">
            <a:avLst/>
          </a:prstGeom>
        </p:spPr>
        <p:txBody>
          <a:bodyPr vert="horz" wrap="square" lIns="91440" tIns="91440" rIns="91440" bIns="91440" numCol="1" rtlCol="0" anchor="t" anchorCtr="0">
            <a:spAutoFit/>
          </a:bodyPr>
          <a:lstStyle>
            <a:lvl1pPr marL="0" indent="0" algn="ctr" defTabSz="1234609" rtl="0" eaLnBrk="1" latinLnBrk="0" hangingPunct="1">
              <a:lnSpc>
                <a:spcPct val="120000"/>
              </a:lnSpc>
              <a:spcBef>
                <a:spcPts val="1059"/>
              </a:spcBef>
              <a:spcAft>
                <a:spcPts val="1059"/>
              </a:spcAft>
              <a:buFont typeface="Arial"/>
              <a:buNone/>
              <a:defRPr sz="4000" b="0" kern="1200" baseline="0">
                <a:solidFill>
                  <a:schemeClr val="tx1"/>
                </a:solidFill>
                <a:latin typeface="Poppins" pitchFamily="2" charset="77"/>
                <a:ea typeface="Poppins" pitchFamily="2" charset="77"/>
                <a:cs typeface="Poppins" pitchFamily="2" charset="77"/>
              </a:defRPr>
            </a:lvl1pPr>
            <a:lvl2pPr marL="2006243" indent="-771634" algn="l" defTabSz="1234609" rtl="0" eaLnBrk="1" latinLnBrk="0" hangingPunct="1">
              <a:lnSpc>
                <a:spcPct val="120000"/>
              </a:lnSpc>
              <a:spcBef>
                <a:spcPts val="0"/>
              </a:spcBef>
              <a:spcAft>
                <a:spcPts val="1059"/>
              </a:spcAft>
              <a:buFont typeface="Arial"/>
              <a:buChar char="–"/>
              <a:defRPr sz="2800" b="0" kern="1200">
                <a:solidFill>
                  <a:schemeClr val="tx1"/>
                </a:solidFill>
                <a:latin typeface="Poppins" pitchFamily="2" charset="77"/>
                <a:ea typeface="Poppins" pitchFamily="2" charset="77"/>
                <a:cs typeface="Poppins" pitchFamily="2" charset="77"/>
              </a:defRPr>
            </a:lvl2pPr>
            <a:lvl3pPr marL="3086531" indent="-617304" algn="l" defTabSz="1234609" rtl="0" eaLnBrk="1" latinLnBrk="0" hangingPunct="1">
              <a:lnSpc>
                <a:spcPct val="120000"/>
              </a:lnSpc>
              <a:spcBef>
                <a:spcPts val="0"/>
              </a:spcBef>
              <a:spcAft>
                <a:spcPts val="1059"/>
              </a:spcAft>
              <a:buFont typeface="Arial"/>
              <a:buChar char="•"/>
              <a:defRPr sz="2800" b="0" kern="1200">
                <a:solidFill>
                  <a:schemeClr val="tx1"/>
                </a:solidFill>
                <a:latin typeface="Poppins" pitchFamily="2" charset="77"/>
                <a:ea typeface="Poppins" pitchFamily="2" charset="77"/>
                <a:cs typeface="Poppins" pitchFamily="2" charset="77"/>
              </a:defRPr>
            </a:lvl3pPr>
            <a:lvl4pPr marL="4321141" indent="-617304" algn="l" defTabSz="1234609" rtl="0" eaLnBrk="1" latinLnBrk="0" hangingPunct="1">
              <a:lnSpc>
                <a:spcPct val="120000"/>
              </a:lnSpc>
              <a:spcBef>
                <a:spcPts val="0"/>
              </a:spcBef>
              <a:spcAft>
                <a:spcPts val="1059"/>
              </a:spcAft>
              <a:buFont typeface="Arial"/>
              <a:buChar char="–"/>
              <a:defRPr sz="2800" b="0" kern="1200">
                <a:solidFill>
                  <a:schemeClr val="tx1"/>
                </a:solidFill>
                <a:latin typeface="Poppins" pitchFamily="2" charset="77"/>
                <a:ea typeface="Poppins" pitchFamily="2" charset="77"/>
                <a:cs typeface="Poppins" pitchFamily="2" charset="77"/>
              </a:defRPr>
            </a:lvl4pPr>
            <a:lvl5pPr marL="5555756" indent="-617304" algn="l" defTabSz="1234609" rtl="0" eaLnBrk="1" latinLnBrk="0" hangingPunct="1">
              <a:spcBef>
                <a:spcPct val="20000"/>
              </a:spcBef>
              <a:buFont typeface="Arial"/>
              <a:buChar char="»"/>
              <a:defRPr sz="2908" b="0" kern="1200">
                <a:solidFill>
                  <a:schemeClr val="tx1"/>
                </a:solidFill>
                <a:latin typeface="Franklin Gothic Book" charset="0"/>
                <a:ea typeface="Franklin Gothic Book" charset="0"/>
                <a:cs typeface="Franklin Gothic Book" charset="0"/>
              </a:defRPr>
            </a:lvl5pPr>
            <a:lvl6pPr marL="6790368" indent="-617304" algn="l" defTabSz="1234609" rtl="0" eaLnBrk="1" latinLnBrk="0" hangingPunct="1">
              <a:spcBef>
                <a:spcPct val="20000"/>
              </a:spcBef>
              <a:buFont typeface="Arial"/>
              <a:buChar char="•"/>
              <a:defRPr sz="5333" kern="1200">
                <a:solidFill>
                  <a:schemeClr val="tx1"/>
                </a:solidFill>
                <a:latin typeface="+mn-lt"/>
                <a:ea typeface="+mn-ea"/>
                <a:cs typeface="+mn-cs"/>
              </a:defRPr>
            </a:lvl6pPr>
            <a:lvl7pPr marL="8024982" indent="-617304" algn="l" defTabSz="1234609" rtl="0" eaLnBrk="1" latinLnBrk="0" hangingPunct="1">
              <a:spcBef>
                <a:spcPct val="20000"/>
              </a:spcBef>
              <a:buFont typeface="Arial"/>
              <a:buChar char="•"/>
              <a:defRPr sz="5333" kern="1200">
                <a:solidFill>
                  <a:schemeClr val="tx1"/>
                </a:solidFill>
                <a:latin typeface="+mn-lt"/>
                <a:ea typeface="+mn-ea"/>
                <a:cs typeface="+mn-cs"/>
              </a:defRPr>
            </a:lvl7pPr>
            <a:lvl8pPr marL="9259591" indent="-617304" algn="l" defTabSz="1234609" rtl="0" eaLnBrk="1" latinLnBrk="0" hangingPunct="1">
              <a:spcBef>
                <a:spcPct val="20000"/>
              </a:spcBef>
              <a:buFont typeface="Arial"/>
              <a:buChar char="•"/>
              <a:defRPr sz="5333" kern="1200">
                <a:solidFill>
                  <a:schemeClr val="tx1"/>
                </a:solidFill>
                <a:latin typeface="+mn-lt"/>
                <a:ea typeface="+mn-ea"/>
                <a:cs typeface="+mn-cs"/>
              </a:defRPr>
            </a:lvl8pPr>
            <a:lvl9pPr marL="10494205" indent="-617304" algn="l" defTabSz="1234609" rtl="0" eaLnBrk="1" latinLnBrk="0" hangingPunct="1">
              <a:spcBef>
                <a:spcPct val="20000"/>
              </a:spcBef>
              <a:buFont typeface="Arial"/>
              <a:buChar char="•"/>
              <a:defRPr sz="5333" kern="1200">
                <a:solidFill>
                  <a:schemeClr val="tx1"/>
                </a:solidFill>
                <a:latin typeface="+mn-lt"/>
                <a:ea typeface="+mn-ea"/>
                <a:cs typeface="+mn-cs"/>
              </a:defRPr>
            </a:lvl9pPr>
          </a:lstStyle>
          <a:p>
            <a:r>
              <a:rPr lang="en-US">
                <a:solidFill>
                  <a:srgbClr val="000000"/>
                </a:solidFill>
                <a:latin typeface="Poppins"/>
                <a:cs typeface="Poppins"/>
              </a:rPr>
              <a:t>Peer Observation</a:t>
            </a:r>
          </a:p>
          <a:p>
            <a:pPr marL="302895" indent="-276225" algn="l">
              <a:buFont typeface="Arial" panose="020B0604020202020204" pitchFamily="34" charset="0"/>
              <a:buChar char="•"/>
            </a:pPr>
            <a:r>
              <a:rPr lang="en-US" sz="3200">
                <a:solidFill>
                  <a:srgbClr val="000000"/>
                </a:solidFill>
                <a:latin typeface="Poppins"/>
                <a:cs typeface="Poppins"/>
              </a:rPr>
              <a:t>Opportunity to:</a:t>
            </a:r>
          </a:p>
          <a:p>
            <a:pPr marL="993775" lvl="1" indent="-387350">
              <a:buFont typeface="Arial" panose="020B0604020202020204" pitchFamily="34" charset="0"/>
              <a:buChar char="•"/>
            </a:pPr>
            <a:r>
              <a:rPr lang="en-US" sz="3200">
                <a:solidFill>
                  <a:srgbClr val="000000"/>
                </a:solidFill>
                <a:latin typeface="Poppins"/>
                <a:cs typeface="Poppins"/>
              </a:rPr>
              <a:t>watch other faculty in action</a:t>
            </a:r>
          </a:p>
          <a:p>
            <a:pPr marL="993775" lvl="1" indent="-387350">
              <a:buFont typeface="Arial" panose="020B0604020202020204" pitchFamily="34" charset="0"/>
              <a:buChar char="•"/>
            </a:pPr>
            <a:r>
              <a:rPr lang="en-US" sz="3200">
                <a:solidFill>
                  <a:srgbClr val="000000"/>
                </a:solidFill>
                <a:latin typeface="Poppins"/>
                <a:cs typeface="Poppins"/>
              </a:rPr>
              <a:t>observe different ways of teaching</a:t>
            </a:r>
          </a:p>
          <a:p>
            <a:pPr marL="993775" lvl="1" indent="-387350">
              <a:buFont typeface="Arial" panose="020B0604020202020204" pitchFamily="34" charset="0"/>
              <a:buChar char="•"/>
            </a:pPr>
            <a:r>
              <a:rPr lang="en-US" sz="3200">
                <a:solidFill>
                  <a:srgbClr val="000000"/>
                </a:solidFill>
                <a:latin typeface="Poppins"/>
                <a:cs typeface="Poppins"/>
              </a:rPr>
              <a:t>gain insight to different class environments (class size, content discipline, delivery method)</a:t>
            </a:r>
          </a:p>
          <a:p>
            <a:pPr marL="302895" indent="-276225" algn="l">
              <a:buFont typeface="Arial" panose="020B0604020202020204" pitchFamily="34" charset="0"/>
              <a:buChar char="•"/>
            </a:pPr>
            <a:r>
              <a:rPr lang="en-US" sz="3200">
                <a:solidFill>
                  <a:srgbClr val="000000"/>
                </a:solidFill>
                <a:latin typeface="Poppins"/>
                <a:cs typeface="Poppins"/>
              </a:rPr>
              <a:t>Collaborate with peers and engage in collegial conversations about teaching</a:t>
            </a:r>
          </a:p>
          <a:p>
            <a:pPr marL="302895" indent="-276225" algn="l">
              <a:buFont typeface="Arial" panose="020B0604020202020204" pitchFamily="34" charset="0"/>
              <a:buChar char="•"/>
            </a:pPr>
            <a:r>
              <a:rPr lang="en-US" sz="3200">
                <a:solidFill>
                  <a:srgbClr val="000000"/>
                </a:solidFill>
                <a:latin typeface="Poppins"/>
                <a:cs typeface="Poppins"/>
              </a:rPr>
              <a:t>Engage in a productive and supportive feedback environment</a:t>
            </a:r>
            <a:endParaRPr lang="en-US" sz="4400">
              <a:solidFill>
                <a:srgbClr val="000000"/>
              </a:solidFill>
              <a:latin typeface="Poppins"/>
              <a:cs typeface="Poppins"/>
            </a:endParaRPr>
          </a:p>
        </p:txBody>
      </p:sp>
    </p:spTree>
    <p:extLst>
      <p:ext uri="{BB962C8B-B14F-4D97-AF65-F5344CB8AC3E}">
        <p14:creationId xmlns:p14="http://schemas.microsoft.com/office/powerpoint/2010/main" val="12787901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16047904" y="2773865"/>
            <a:ext cx="7129455" cy="4440127"/>
          </a:xfrm>
          <a:prstGeom prst="rect">
            <a:avLst/>
          </a:prstGeom>
          <a:noFill/>
          <a:ln>
            <a:noFill/>
          </a:ln>
        </p:spPr>
        <p:txBody>
          <a:bodyPr spcFirstLastPara="1" vert="horz" wrap="square" lIns="182867" tIns="91400" rIns="182867" bIns="91400" rtlCol="0" anchor="t" anchorCtr="0">
            <a:noAutofit/>
          </a:bodyPr>
          <a:lstStyle/>
          <a:p>
            <a:pPr>
              <a:lnSpc>
                <a:spcPct val="100000"/>
              </a:lnSpc>
              <a:buClr>
                <a:schemeClr val="lt2"/>
              </a:buClr>
              <a:buSzPts val="1400"/>
            </a:pPr>
            <a:r>
              <a:rPr lang="en-GB" sz="8000"/>
              <a:t>Foundation of Teaching Squares</a:t>
            </a:r>
            <a:endParaRPr sz="5400"/>
          </a:p>
        </p:txBody>
      </p:sp>
      <p:graphicFrame>
        <p:nvGraphicFramePr>
          <p:cNvPr id="6" name="Diagram 5">
            <a:extLst>
              <a:ext uri="{FF2B5EF4-FFF2-40B4-BE49-F238E27FC236}">
                <a16:creationId xmlns:a16="http://schemas.microsoft.com/office/drawing/2014/main" id="{9E6FCBBD-C0F9-8788-92D4-851CBFE1CCEA}"/>
              </a:ext>
            </a:extLst>
          </p:cNvPr>
          <p:cNvGraphicFramePr/>
          <p:nvPr>
            <p:extLst>
              <p:ext uri="{D42A27DB-BD31-4B8C-83A1-F6EECF244321}">
                <p14:modId xmlns:p14="http://schemas.microsoft.com/office/powerpoint/2010/main" val="2002248102"/>
              </p:ext>
            </p:extLst>
          </p:nvPr>
        </p:nvGraphicFramePr>
        <p:xfrm>
          <a:off x="-1504968" y="919476"/>
          <a:ext cx="19294203" cy="12589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9">
            <a:extLst>
              <a:ext uri="{FF2B5EF4-FFF2-40B4-BE49-F238E27FC236}">
                <a16:creationId xmlns:a16="http://schemas.microsoft.com/office/drawing/2014/main" id="{9DE9ADDC-39E6-86D4-2797-4286ED69C36E}"/>
              </a:ext>
            </a:extLst>
          </p:cNvPr>
          <p:cNvSpPr>
            <a:spLocks noGrp="1"/>
          </p:cNvSpPr>
          <p:nvPr>
            <p:ph type="body" sz="quarter" idx="11"/>
          </p:nvPr>
        </p:nvSpPr>
        <p:spPr>
          <a:xfrm>
            <a:off x="15295418" y="9076714"/>
            <a:ext cx="8756073" cy="2268313"/>
          </a:xfrm>
          <a:solidFill>
            <a:schemeClr val="bg2">
              <a:lumMod val="60000"/>
              <a:lumOff val="40000"/>
            </a:schemeClr>
          </a:solidFill>
        </p:spPr>
        <p:txBody>
          <a:bodyPr anchor="ctr"/>
          <a:lstStyle/>
          <a:p>
            <a:pPr algn="ctr"/>
            <a:r>
              <a:rPr lang="en-US" sz="4000">
                <a:solidFill>
                  <a:schemeClr val="tx1">
                    <a:lumMod val="50000"/>
                  </a:schemeClr>
                </a:solidFill>
              </a:rPr>
              <a:t>Helpful to be in a “student” role again and think about how teaching strategies land.</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6" name="Google Shape;296;g1abce709eb5_0_0"/>
          <p:cNvSpPr txBox="1">
            <a:spLocks noGrp="1"/>
          </p:cNvSpPr>
          <p:nvPr>
            <p:ph idx="14"/>
          </p:nvPr>
        </p:nvSpPr>
        <p:spPr>
          <a:xfrm>
            <a:off x="9492899" y="5828645"/>
            <a:ext cx="12995626" cy="7887345"/>
          </a:xfrm>
          <a:solidFill>
            <a:schemeClr val="bg2">
              <a:lumMod val="60000"/>
              <a:lumOff val="40000"/>
            </a:schemeClr>
          </a:solidFill>
        </p:spPr>
        <p:txBody>
          <a:bodyPr spcFirstLastPara="1" vert="horz" lIns="182867" tIns="91400" rIns="182867" bIns="91400" rtlCol="0" anchor="ctr" anchorCtr="0">
            <a:noAutofit/>
          </a:bodyPr>
          <a:lstStyle/>
          <a:p>
            <a:pPr marL="0" indent="0" algn="ctr">
              <a:lnSpc>
                <a:spcPct val="110000"/>
              </a:lnSpc>
              <a:spcBef>
                <a:spcPts val="0"/>
              </a:spcBef>
              <a:spcAft>
                <a:spcPts val="1659"/>
              </a:spcAft>
              <a:buNone/>
            </a:pPr>
            <a:r>
              <a:rPr lang="en-GB" sz="3500">
                <a:solidFill>
                  <a:srgbClr val="000000"/>
                </a:solidFill>
              </a:rPr>
              <a:t>I found it really challenging that only 2 colleagues came to my class the first round and only 1 (a different from the first) came the second round. It didn't motivate me to rearrange my schedule to come to everyone else's classes. Participation in our square was an issue. </a:t>
            </a:r>
            <a:br>
              <a:rPr lang="en-GB" sz="3500">
                <a:solidFill>
                  <a:srgbClr val="000000"/>
                </a:solidFill>
              </a:rPr>
            </a:br>
            <a:br>
              <a:rPr lang="en-GB" sz="3500">
                <a:solidFill>
                  <a:srgbClr val="000000"/>
                </a:solidFill>
              </a:rPr>
            </a:br>
            <a:r>
              <a:rPr lang="en-GB" sz="3500">
                <a:solidFill>
                  <a:srgbClr val="000000"/>
                </a:solidFill>
              </a:rPr>
              <a:t>I was also frustrated that some of my colleagues would tell me several times they were coming to class but then never showed up. I feel like I missed out on helpful feedback and it added extra stress to prepare my (small) class for an observer over several days. </a:t>
            </a:r>
          </a:p>
        </p:txBody>
      </p:sp>
      <p:pic>
        <p:nvPicPr>
          <p:cNvPr id="36" name="Picture Placeholder 35" descr="Skydivers make a formation above the clouds">
            <a:extLst>
              <a:ext uri="{FF2B5EF4-FFF2-40B4-BE49-F238E27FC236}">
                <a16:creationId xmlns:a16="http://schemas.microsoft.com/office/drawing/2014/main" id="{30B81D1F-3893-8487-3C5C-4E431047DA01}"/>
              </a:ext>
            </a:extLst>
          </p:cNvPr>
          <p:cNvPicPr>
            <a:picLocks noGrp="1" noChangeAspect="1"/>
          </p:cNvPicPr>
          <p:nvPr>
            <p:ph type="pic" sz="quarter" idx="13"/>
          </p:nvPr>
        </p:nvPicPr>
        <p:blipFill rotWithShape="1">
          <a:blip r:embed="rId3"/>
          <a:srcRect l="21709" r="21710"/>
          <a:stretch/>
        </p:blipFill>
        <p:spPr>
          <a:xfrm>
            <a:off x="-2133580" y="0"/>
            <a:ext cx="11626479" cy="13715990"/>
          </a:xfrm>
          <a:noFill/>
        </p:spPr>
      </p:pic>
      <p:sp>
        <p:nvSpPr>
          <p:cNvPr id="295" name="Google Shape;295;g1abce709eb5_0_0"/>
          <p:cNvSpPr txBox="1">
            <a:spLocks noGrp="1"/>
          </p:cNvSpPr>
          <p:nvPr>
            <p:ph type="title"/>
          </p:nvPr>
        </p:nvSpPr>
        <p:spPr>
          <a:xfrm>
            <a:off x="9564970" y="1005154"/>
            <a:ext cx="12719117" cy="4152199"/>
          </a:xfrm>
        </p:spPr>
        <p:txBody>
          <a:bodyPr spcFirstLastPara="1" vert="horz" lIns="182867" tIns="91400" rIns="182867" bIns="91400" rtlCol="0" anchor="t" anchorCtr="0">
            <a:normAutofit/>
          </a:bodyPr>
          <a:lstStyle/>
          <a:p>
            <a:pPr marL="372538">
              <a:lnSpc>
                <a:spcPct val="90000"/>
              </a:lnSpc>
              <a:buClr>
                <a:schemeClr val="dk2"/>
              </a:buClr>
              <a:buSzPts val="1400"/>
            </a:pPr>
            <a:r>
              <a:rPr lang="en-US" sz="7200"/>
              <a:t>Teaching Squares is a team sport!</a:t>
            </a:r>
            <a:br>
              <a:rPr lang="en-US" sz="4800"/>
            </a:br>
            <a:br>
              <a:rPr lang="en-US" sz="4800"/>
            </a:br>
            <a:r>
              <a:rPr lang="en-US" sz="4800"/>
              <a:t>Mutual Respect</a:t>
            </a:r>
            <a:br>
              <a:rPr lang="en-US" sz="4800"/>
            </a:br>
            <a:r>
              <a:rPr lang="en-US" sz="4800"/>
              <a:t>Reciprocity &amp; Shared Responsibility</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B9DBEA-4F7C-23D9-9E0C-D366B94E33CB}"/>
              </a:ext>
            </a:extLst>
          </p:cNvPr>
          <p:cNvSpPr>
            <a:spLocks noGrp="1"/>
          </p:cNvSpPr>
          <p:nvPr>
            <p:ph type="title"/>
          </p:nvPr>
        </p:nvSpPr>
        <p:spPr>
          <a:xfrm>
            <a:off x="1255269" y="2606037"/>
            <a:ext cx="21876635" cy="1538883"/>
          </a:xfrm>
        </p:spPr>
        <p:txBody>
          <a:bodyPr/>
          <a:lstStyle/>
          <a:p>
            <a:r>
              <a:rPr lang="en-US"/>
              <a:t>Logistics &amp; Timeline</a:t>
            </a:r>
          </a:p>
        </p:txBody>
      </p:sp>
      <p:graphicFrame>
        <p:nvGraphicFramePr>
          <p:cNvPr id="3" name="Content Placeholder 2">
            <a:extLst>
              <a:ext uri="{FF2B5EF4-FFF2-40B4-BE49-F238E27FC236}">
                <a16:creationId xmlns:a16="http://schemas.microsoft.com/office/drawing/2014/main" id="{6C65B0C4-9AA9-33E1-F826-AFC8FD7FB78E}"/>
              </a:ext>
            </a:extLst>
          </p:cNvPr>
          <p:cNvGraphicFramePr>
            <a:graphicFrameLocks noGrp="1"/>
          </p:cNvGraphicFramePr>
          <p:nvPr>
            <p:ph idx="1"/>
            <p:extLst>
              <p:ext uri="{D42A27DB-BD31-4B8C-83A1-F6EECF244321}">
                <p14:modId xmlns:p14="http://schemas.microsoft.com/office/powerpoint/2010/main" val="491469592"/>
              </p:ext>
            </p:extLst>
          </p:nvPr>
        </p:nvGraphicFramePr>
        <p:xfrm>
          <a:off x="326415" y="2194477"/>
          <a:ext cx="23734348" cy="10229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58FC073-8513-4B83-7733-3042B56AAAAE}"/>
              </a:ext>
            </a:extLst>
          </p:cNvPr>
          <p:cNvSpPr txBox="1"/>
          <p:nvPr/>
        </p:nvSpPr>
        <p:spPr>
          <a:xfrm>
            <a:off x="12334387" y="11131148"/>
            <a:ext cx="8380291" cy="1989775"/>
          </a:xfrm>
          <a:prstGeom prst="rect">
            <a:avLst/>
          </a:prstGeom>
          <a:noFill/>
        </p:spPr>
        <p:txBody>
          <a:bodyPr wrap="square">
            <a:spAutoFit/>
          </a:bodyPr>
          <a:lstStyle/>
          <a:p>
            <a:pPr algn="ctr"/>
            <a:r>
              <a:rPr lang="en-US" sz="4400">
                <a:solidFill>
                  <a:srgbClr val="000000"/>
                </a:solidFill>
              </a:rPr>
              <a:t>Teaching Squares Workbook </a:t>
            </a:r>
          </a:p>
          <a:p>
            <a:pPr algn="ctr"/>
            <a:r>
              <a:rPr lang="en-US" sz="4400" b="1">
                <a:solidFill>
                  <a:srgbClr val="000000"/>
                </a:solidFill>
              </a:rPr>
              <a:t> https://</a:t>
            </a:r>
            <a:r>
              <a:rPr lang="en-US" sz="4400" b="1" err="1">
                <a:solidFill>
                  <a:srgbClr val="000000"/>
                </a:solidFill>
              </a:rPr>
              <a:t>col.st</a:t>
            </a:r>
            <a:r>
              <a:rPr lang="en-US" sz="4400" b="1">
                <a:solidFill>
                  <a:srgbClr val="000000"/>
                </a:solidFill>
              </a:rPr>
              <a:t>/orjQ3</a:t>
            </a:r>
          </a:p>
          <a:p>
            <a:endParaRPr lang="en-US"/>
          </a:p>
        </p:txBody>
      </p:sp>
      <p:pic>
        <p:nvPicPr>
          <p:cNvPr id="8" name="Picture 7" descr="QR code for Teaching Squares sample workbook">
            <a:extLst>
              <a:ext uri="{FF2B5EF4-FFF2-40B4-BE49-F238E27FC236}">
                <a16:creationId xmlns:a16="http://schemas.microsoft.com/office/drawing/2014/main" id="{CE7A91A3-67FA-F4B0-64B9-01FE787A55DE}"/>
              </a:ext>
            </a:extLst>
          </p:cNvPr>
          <p:cNvPicPr>
            <a:picLocks noChangeAspect="1"/>
          </p:cNvPicPr>
          <p:nvPr/>
        </p:nvPicPr>
        <p:blipFill>
          <a:blip r:embed="rId8"/>
          <a:stretch>
            <a:fillRect/>
          </a:stretch>
        </p:blipFill>
        <p:spPr>
          <a:xfrm>
            <a:off x="20412079" y="9740905"/>
            <a:ext cx="3975095" cy="3975095"/>
          </a:xfrm>
          <a:prstGeom prst="rect">
            <a:avLst/>
          </a:prstGeom>
        </p:spPr>
      </p:pic>
    </p:spTree>
    <p:extLst>
      <p:ext uri="{BB962C8B-B14F-4D97-AF65-F5344CB8AC3E}">
        <p14:creationId xmlns:p14="http://schemas.microsoft.com/office/powerpoint/2010/main" val="5849483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4" name="Folded Corner 3">
            <a:extLst>
              <a:ext uri="{FF2B5EF4-FFF2-40B4-BE49-F238E27FC236}">
                <a16:creationId xmlns:a16="http://schemas.microsoft.com/office/drawing/2014/main" id="{7D2AEDE0-EC78-3C45-7666-DEAD0711868B}"/>
              </a:ext>
            </a:extLst>
          </p:cNvPr>
          <p:cNvSpPr/>
          <p:nvPr/>
        </p:nvSpPr>
        <p:spPr>
          <a:xfrm rot="482395">
            <a:off x="17782412" y="3705273"/>
            <a:ext cx="5680635" cy="6176695"/>
          </a:xfrm>
          <a:prstGeom prst="foldedCorner">
            <a:avLst/>
          </a:prstGeom>
          <a:solidFill>
            <a:schemeClr val="accent2">
              <a:lumMod val="40000"/>
              <a:lumOff val="60000"/>
            </a:schemeClr>
          </a:solidFill>
          <a:ln>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a:solidFill>
                  <a:schemeClr val="tx1">
                    <a:lumMod val="50000"/>
                  </a:schemeClr>
                </a:solidFill>
                <a:latin typeface="Abadi MT Condensed Light" panose="020B0306030101010103" pitchFamily="34" charset="77"/>
              </a:rPr>
              <a:t>Maintain </a:t>
            </a:r>
          </a:p>
          <a:p>
            <a:pPr algn="ctr"/>
            <a:r>
              <a:rPr lang="en-US" sz="6000" b="1">
                <a:solidFill>
                  <a:schemeClr val="tx1">
                    <a:lumMod val="50000"/>
                  </a:schemeClr>
                </a:solidFill>
                <a:latin typeface="Abadi MT Condensed Light" panose="020B0306030101010103" pitchFamily="34" charset="77"/>
              </a:rPr>
              <a:t>confidentiality</a:t>
            </a:r>
          </a:p>
        </p:txBody>
      </p:sp>
      <p:sp>
        <p:nvSpPr>
          <p:cNvPr id="200" name="Google Shape;200;p5"/>
          <p:cNvSpPr txBox="1">
            <a:spLocks noGrp="1"/>
          </p:cNvSpPr>
          <p:nvPr>
            <p:ph type="title" idx="4294967295"/>
          </p:nvPr>
        </p:nvSpPr>
        <p:spPr>
          <a:xfrm>
            <a:off x="520100" y="898511"/>
            <a:ext cx="14587377" cy="2520122"/>
          </a:xfrm>
          <a:prstGeom prst="rect">
            <a:avLst/>
          </a:prstGeom>
          <a:noFill/>
          <a:ln>
            <a:noFill/>
          </a:ln>
        </p:spPr>
        <p:txBody>
          <a:bodyPr spcFirstLastPara="1" vert="horz" wrap="square" lIns="243800" tIns="243800" rIns="243800" bIns="243800" rtlCol="0" anchor="t" anchorCtr="0">
            <a:noAutofit/>
          </a:bodyPr>
          <a:lstStyle/>
          <a:p>
            <a:pPr>
              <a:spcBef>
                <a:spcPts val="0"/>
              </a:spcBef>
              <a:buSzPts val="2800"/>
            </a:pPr>
            <a:r>
              <a:rPr lang="en-GB"/>
              <a:t>Community Agreement</a:t>
            </a:r>
            <a:endParaRPr/>
          </a:p>
        </p:txBody>
      </p:sp>
      <p:sp>
        <p:nvSpPr>
          <p:cNvPr id="202" name="Google Shape;202;p5"/>
          <p:cNvSpPr txBox="1">
            <a:spLocks noGrp="1"/>
          </p:cNvSpPr>
          <p:nvPr>
            <p:ph type="body" idx="4294967295"/>
          </p:nvPr>
        </p:nvSpPr>
        <p:spPr>
          <a:xfrm>
            <a:off x="520100" y="3865563"/>
            <a:ext cx="9519626" cy="9850437"/>
          </a:xfrm>
          <a:prstGeom prst="rect">
            <a:avLst/>
          </a:prstGeom>
          <a:noFill/>
          <a:ln>
            <a:noFill/>
          </a:ln>
        </p:spPr>
        <p:txBody>
          <a:bodyPr spcFirstLastPara="1" vert="horz" wrap="square" lIns="243800" tIns="243800" rIns="243800" bIns="243800" rtlCol="0" anchor="t" anchorCtr="0">
            <a:noAutofit/>
          </a:bodyPr>
          <a:lstStyle/>
          <a:p>
            <a:pPr marL="389472" indent="0">
              <a:lnSpc>
                <a:spcPct val="115000"/>
              </a:lnSpc>
              <a:spcBef>
                <a:spcPts val="0"/>
              </a:spcBef>
              <a:spcAft>
                <a:spcPts val="0"/>
              </a:spcAft>
              <a:buSzPts val="1300"/>
              <a:buNone/>
            </a:pPr>
            <a:r>
              <a:rPr lang="en-GB" sz="4400">
                <a:solidFill>
                  <a:schemeClr val="dk2"/>
                </a:solidFill>
              </a:rPr>
              <a:t>In order to create a safe space for us to practice teaching and feel supported while doing so,  we agree to the following ground rules for the duration of our work together:</a:t>
            </a:r>
            <a:br>
              <a:rPr lang="en-GB">
                <a:solidFill>
                  <a:schemeClr val="dk2"/>
                </a:solidFill>
              </a:rPr>
            </a:br>
            <a:endParaRPr>
              <a:solidFill>
                <a:schemeClr val="dk2"/>
              </a:solidFill>
            </a:endParaRPr>
          </a:p>
          <a:p>
            <a:pPr marL="1219215" indent="-829744">
              <a:lnSpc>
                <a:spcPct val="115000"/>
              </a:lnSpc>
              <a:spcBef>
                <a:spcPts val="0"/>
              </a:spcBef>
              <a:spcAft>
                <a:spcPts val="0"/>
              </a:spcAft>
              <a:buClr>
                <a:schemeClr val="accent1"/>
              </a:buClr>
              <a:buSzPts val="1300"/>
              <a:buFont typeface="Lato"/>
              <a:buChar char="●"/>
            </a:pPr>
            <a:endParaRPr sz="2933" b="1">
              <a:solidFill>
                <a:srgbClr val="000000"/>
              </a:solidFill>
              <a:latin typeface="Avenir"/>
              <a:ea typeface="Avenir"/>
              <a:cs typeface="Avenir"/>
              <a:sym typeface="Avenir"/>
            </a:endParaRPr>
          </a:p>
          <a:p>
            <a:pPr marL="1219215" indent="-829744">
              <a:lnSpc>
                <a:spcPct val="115000"/>
              </a:lnSpc>
              <a:spcBef>
                <a:spcPts val="0"/>
              </a:spcBef>
              <a:spcAft>
                <a:spcPts val="0"/>
              </a:spcAft>
              <a:buSzPts val="1300"/>
              <a:buChar char="●"/>
            </a:pPr>
            <a:endParaRPr>
              <a:solidFill>
                <a:schemeClr val="dk2"/>
              </a:solidFill>
            </a:endParaRPr>
          </a:p>
          <a:p>
            <a:pPr marL="1219215" indent="-829744">
              <a:lnSpc>
                <a:spcPct val="115000"/>
              </a:lnSpc>
              <a:spcBef>
                <a:spcPts val="0"/>
              </a:spcBef>
              <a:spcAft>
                <a:spcPts val="0"/>
              </a:spcAft>
              <a:buSzPts val="1300"/>
              <a:buChar char="●"/>
            </a:pPr>
            <a:endParaRPr>
              <a:solidFill>
                <a:schemeClr val="dk2"/>
              </a:solidFill>
            </a:endParaRPr>
          </a:p>
          <a:p>
            <a:pPr marL="1219215" indent="-829744">
              <a:lnSpc>
                <a:spcPct val="115000"/>
              </a:lnSpc>
              <a:spcBef>
                <a:spcPts val="0"/>
              </a:spcBef>
              <a:spcAft>
                <a:spcPts val="0"/>
              </a:spcAft>
              <a:buSzPts val="1300"/>
              <a:buChar char="●"/>
            </a:pPr>
            <a:endParaRPr>
              <a:solidFill>
                <a:schemeClr val="dk2"/>
              </a:solidFill>
            </a:endParaRPr>
          </a:p>
          <a:p>
            <a:pPr marL="1219215" indent="-829744">
              <a:lnSpc>
                <a:spcPct val="115000"/>
              </a:lnSpc>
              <a:spcBef>
                <a:spcPts val="0"/>
              </a:spcBef>
              <a:spcAft>
                <a:spcPts val="0"/>
              </a:spcAft>
              <a:buSzPts val="1300"/>
              <a:buChar char="●"/>
            </a:pPr>
            <a:endParaRPr/>
          </a:p>
        </p:txBody>
      </p:sp>
      <p:sp>
        <p:nvSpPr>
          <p:cNvPr id="3" name="Folded Corner 2">
            <a:extLst>
              <a:ext uri="{FF2B5EF4-FFF2-40B4-BE49-F238E27FC236}">
                <a16:creationId xmlns:a16="http://schemas.microsoft.com/office/drawing/2014/main" id="{FABAB35F-69B0-64CC-33FE-B08B20E68AB1}"/>
              </a:ext>
            </a:extLst>
          </p:cNvPr>
          <p:cNvSpPr/>
          <p:nvPr/>
        </p:nvSpPr>
        <p:spPr>
          <a:xfrm rot="21255874">
            <a:off x="11998091" y="3354047"/>
            <a:ext cx="6218770" cy="5913998"/>
          </a:xfrm>
          <a:prstGeom prst="foldedCorner">
            <a:avLst/>
          </a:prstGeom>
          <a:solidFill>
            <a:schemeClr val="accent6">
              <a:lumMod val="60000"/>
              <a:lumOff val="40000"/>
            </a:schemeClr>
          </a:solidFill>
          <a:ln>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5400" b="1">
                <a:solidFill>
                  <a:schemeClr val="tx1">
                    <a:lumMod val="50000"/>
                  </a:schemeClr>
                </a:solidFill>
                <a:latin typeface="Abadi MT Condensed Light"/>
              </a:rPr>
              <a:t>Tell me what I do well (and what I could improve) </a:t>
            </a:r>
            <a:endParaRPr lang="en-US" sz="5400" b="1">
              <a:solidFill>
                <a:schemeClr val="tx1">
                  <a:lumMod val="50000"/>
                </a:schemeClr>
              </a:solidFill>
              <a:latin typeface="Abadi MT Condensed Light" panose="020B0306030101010103" pitchFamily="34" charset="77"/>
            </a:endParaRPr>
          </a:p>
        </p:txBody>
      </p:sp>
      <p:sp>
        <p:nvSpPr>
          <p:cNvPr id="5" name="Google Shape;424;p18">
            <a:extLst>
              <a:ext uri="{FF2B5EF4-FFF2-40B4-BE49-F238E27FC236}">
                <a16:creationId xmlns:a16="http://schemas.microsoft.com/office/drawing/2014/main" id="{3CC43442-C883-A30A-F7B3-AD22FEF86D31}"/>
              </a:ext>
            </a:extLst>
          </p:cNvPr>
          <p:cNvSpPr txBox="1"/>
          <p:nvPr/>
        </p:nvSpPr>
        <p:spPr>
          <a:xfrm>
            <a:off x="0" y="11134704"/>
            <a:ext cx="22502191" cy="2301036"/>
          </a:xfrm>
          <a:prstGeom prst="rect">
            <a:avLst/>
          </a:prstGeom>
          <a:solidFill>
            <a:schemeClr val="bg2">
              <a:lumMod val="40000"/>
              <a:lumOff val="60000"/>
            </a:schemeClr>
          </a:solidFill>
          <a:ln>
            <a:noFill/>
          </a:ln>
        </p:spPr>
        <p:txBody>
          <a:bodyPr spcFirstLastPara="1" wrap="square" lIns="243800" tIns="121867" rIns="243800" bIns="121867" anchor="t" anchorCtr="0">
            <a:spAutoFit/>
          </a:bodyPr>
          <a:lstStyle/>
          <a:p>
            <a:pPr algn="ctr" defTabSz="1234609">
              <a:lnSpc>
                <a:spcPct val="120000"/>
              </a:lnSpc>
              <a:spcBef>
                <a:spcPts val="1059"/>
              </a:spcBef>
              <a:spcAft>
                <a:spcPts val="1059"/>
              </a:spcAft>
            </a:pPr>
            <a:r>
              <a:rPr lang="en-GB" sz="3200">
                <a:solidFill>
                  <a:schemeClr val="tx1">
                    <a:lumMod val="50000"/>
                  </a:schemeClr>
                </a:solidFill>
                <a:latin typeface="Poppins" pitchFamily="2" charset="77"/>
                <a:cs typeface="Poppins" pitchFamily="2" charset="77"/>
                <a:sym typeface="Calibri"/>
              </a:rPr>
              <a:t>“I just want to say midway through this program, that I have already gotten so much out of the experience! Thank you so much to you and everyone else involved with putting this together. This is my first semester teaching fully in-person and being a part of Teaching Squares is really adding to that experience.”</a:t>
            </a:r>
            <a:endParaRPr sz="3200">
              <a:solidFill>
                <a:schemeClr val="tx1">
                  <a:lumMod val="50000"/>
                </a:schemeClr>
              </a:solidFill>
              <a:latin typeface="Poppins" pitchFamily="2" charset="77"/>
              <a:cs typeface="Poppins" pitchFamily="2" charset="77"/>
            </a:endParaRPr>
          </a:p>
        </p:txBody>
      </p:sp>
    </p:spTree>
    <p:extLst>
      <p:ext uri="{BB962C8B-B14F-4D97-AF65-F5344CB8AC3E}">
        <p14:creationId xmlns:p14="http://schemas.microsoft.com/office/powerpoint/2010/main" val="26573515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Office Theme">
  <a:themeElements>
    <a:clrScheme name="CSU Find Your Energy">
      <a:dk1>
        <a:srgbClr val="59595B"/>
      </a:dk1>
      <a:lt1>
        <a:srgbClr val="FFFFFF"/>
      </a:lt1>
      <a:dk2>
        <a:srgbClr val="1E4D2B"/>
      </a:dk2>
      <a:lt2>
        <a:srgbClr val="C8C371"/>
      </a:lt2>
      <a:accent1>
        <a:srgbClr val="82C403"/>
      </a:accent1>
      <a:accent2>
        <a:srgbClr val="CFFC00"/>
      </a:accent2>
      <a:accent3>
        <a:srgbClr val="E56954"/>
      </a:accent3>
      <a:accent4>
        <a:srgbClr val="008FB2"/>
      </a:accent4>
      <a:accent5>
        <a:srgbClr val="7E5373"/>
      </a:accent5>
      <a:accent6>
        <a:srgbClr val="FEC037"/>
      </a:accent6>
      <a:hlink>
        <a:srgbClr val="3246A4"/>
      </a:hlink>
      <a:folHlink>
        <a:srgbClr val="6B15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A8AA0D10DB8A0478DE9CB387453C0AF" ma:contentTypeVersion="14" ma:contentTypeDescription="Create a new document." ma:contentTypeScope="" ma:versionID="01849d4f3f6ce0e175760efbefed77ab">
  <xsd:schema xmlns:xsd="http://www.w3.org/2001/XMLSchema" xmlns:xs="http://www.w3.org/2001/XMLSchema" xmlns:p="http://schemas.microsoft.com/office/2006/metadata/properties" xmlns:ns2="c201a216-9287-4c81-b2cb-da7dbe82423c" xmlns:ns3="b2e97c55-ee82-4c9f-abb3-f3290b25eb10" targetNamespace="http://schemas.microsoft.com/office/2006/metadata/properties" ma:root="true" ma:fieldsID="007256956e9c0617d51e59d69c5a24a4" ns2:_="" ns3:_="">
    <xsd:import namespace="c201a216-9287-4c81-b2cb-da7dbe82423c"/>
    <xsd:import namespace="b2e97c55-ee82-4c9f-abb3-f3290b25eb1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01a216-9287-4c81-b2cb-da7dbe8242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e97c55-ee82-4c9f-abb3-f3290b25eb1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201a216-9287-4c81-b2cb-da7dbe82423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F1E1948-0E05-4BCF-BA8B-E72B9E8A499F}">
  <ds:schemaRefs>
    <ds:schemaRef ds:uri="http://schemas.microsoft.com/sharepoint/v3/contenttype/forms"/>
  </ds:schemaRefs>
</ds:datastoreItem>
</file>

<file path=customXml/itemProps2.xml><?xml version="1.0" encoding="utf-8"?>
<ds:datastoreItem xmlns:ds="http://schemas.openxmlformats.org/officeDocument/2006/customXml" ds:itemID="{6A06A34B-1BAF-4BAB-A56E-78F6BD2699CE}">
  <ds:schemaRefs>
    <ds:schemaRef ds:uri="b2e97c55-ee82-4c9f-abb3-f3290b25eb10"/>
    <ds:schemaRef ds:uri="c201a216-9287-4c81-b2cb-da7dbe8242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7CE2FDB-1340-4EC6-A59F-859CD6A689B8}">
  <ds:schemaRefs>
    <ds:schemaRef ds:uri="b2e97c55-ee82-4c9f-abb3-f3290b25eb10"/>
    <ds:schemaRef ds:uri="c201a216-9287-4c81-b2cb-da7dbe8242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2630</Words>
  <Application>Microsoft Macintosh PowerPoint</Application>
  <PresentationFormat>Custom</PresentationFormat>
  <Paragraphs>260</Paragraphs>
  <Slides>17</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Abadi MT Condensed Light</vt:lpstr>
      <vt:lpstr>Arial</vt:lpstr>
      <vt:lpstr>Arial,Sans-Serif</vt:lpstr>
      <vt:lpstr>Avenir</vt:lpstr>
      <vt:lpstr>Calibri</vt:lpstr>
      <vt:lpstr>Franklin Gothic Book</vt:lpstr>
      <vt:lpstr>Lato</vt:lpstr>
      <vt:lpstr>Open Sans</vt:lpstr>
      <vt:lpstr>Poppins</vt:lpstr>
      <vt:lpstr>Roboto</vt:lpstr>
      <vt:lpstr>Office Theme</vt:lpstr>
      <vt:lpstr>Teaching Squares:  Non-Evaluative and Supportive Peer Observation</vt:lpstr>
      <vt:lpstr>Outcomes</vt:lpstr>
      <vt:lpstr>Six Main Aims of Peer Observation</vt:lpstr>
      <vt:lpstr>Reflection is one of the most underused but powerful tools for success. ~ Richard Carlson</vt:lpstr>
      <vt:lpstr>A Powerful Combination for Faculty Development</vt:lpstr>
      <vt:lpstr>Foundation of Teaching Squares</vt:lpstr>
      <vt:lpstr>Teaching Squares is a team sport!  Mutual Respect Reciprocity &amp; Shared Responsibility</vt:lpstr>
      <vt:lpstr>Logistics &amp; Timeline</vt:lpstr>
      <vt:lpstr>Community Agreement</vt:lpstr>
      <vt:lpstr>Supportive Feedback</vt:lpstr>
      <vt:lpstr>Teaching Effectiveness Framework  at a Glance</vt:lpstr>
      <vt:lpstr>Let’s Practice…</vt:lpstr>
      <vt:lpstr>Next Steps</vt:lpstr>
      <vt:lpstr>Our Community Agreement…</vt:lpstr>
      <vt:lpstr>Unexpected Outcomes of the Program</vt:lpstr>
      <vt:lpstr>Thank you!</vt:lpstr>
      <vt:lpstr>Resources</vt:lpstr>
    </vt:vector>
  </TitlesOfParts>
  <Company>Colorado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 Curtis</dc:creator>
  <cp:lastModifiedBy>Buchan,Tonya</cp:lastModifiedBy>
  <cp:revision>9</cp:revision>
  <dcterms:created xsi:type="dcterms:W3CDTF">2015-06-30T23:05:53Z</dcterms:created>
  <dcterms:modified xsi:type="dcterms:W3CDTF">2024-08-10T00:02:50Z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0x0101007A8AA0D10DB8A0478DE9CB387453C0AF</vt:lpwstr>
  </property>
  <property fmtid="{D5CDD505-2E9C-101B-9397-08002B2CF9AE}" pid="3" name="MediaServiceImageTags">
    <vt:lpwstr/>
  </property>
</Properties>
</file>